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485" r:id="rId2"/>
    <p:sldId id="462" r:id="rId3"/>
    <p:sldId id="373" r:id="rId4"/>
    <p:sldId id="520" r:id="rId5"/>
    <p:sldId id="521" r:id="rId6"/>
    <p:sldId id="522" r:id="rId7"/>
    <p:sldId id="524" r:id="rId8"/>
    <p:sldId id="525" r:id="rId9"/>
    <p:sldId id="526" r:id="rId10"/>
    <p:sldId id="519" r:id="rId11"/>
    <p:sldId id="463" r:id="rId12"/>
    <p:sldId id="523" r:id="rId13"/>
    <p:sldId id="457" r:id="rId14"/>
    <p:sldId id="536" r:id="rId15"/>
    <p:sldId id="408" r:id="rId16"/>
    <p:sldId id="537" r:id="rId17"/>
    <p:sldId id="538" r:id="rId18"/>
    <p:sldId id="539" r:id="rId19"/>
    <p:sldId id="540" r:id="rId20"/>
    <p:sldId id="412" r:id="rId21"/>
    <p:sldId id="413" r:id="rId22"/>
    <p:sldId id="414" r:id="rId23"/>
    <p:sldId id="458" r:id="rId24"/>
    <p:sldId id="415" r:id="rId25"/>
    <p:sldId id="527" r:id="rId26"/>
    <p:sldId id="418" r:id="rId27"/>
    <p:sldId id="419" r:id="rId28"/>
    <p:sldId id="421" r:id="rId29"/>
    <p:sldId id="417" r:id="rId30"/>
    <p:sldId id="422" r:id="rId31"/>
    <p:sldId id="416" r:id="rId32"/>
    <p:sldId id="423" r:id="rId33"/>
    <p:sldId id="541" r:id="rId34"/>
    <p:sldId id="474" r:id="rId35"/>
    <p:sldId id="528" r:id="rId36"/>
    <p:sldId id="424" r:id="rId37"/>
    <p:sldId id="425" r:id="rId38"/>
    <p:sldId id="426" r:id="rId39"/>
    <p:sldId id="460" r:id="rId40"/>
    <p:sldId id="533" r:id="rId41"/>
    <p:sldId id="482" r:id="rId42"/>
    <p:sldId id="508" r:id="rId43"/>
    <p:sldId id="453" r:id="rId44"/>
    <p:sldId id="483" r:id="rId45"/>
    <p:sldId id="513" r:id="rId46"/>
    <p:sldId id="464" r:id="rId47"/>
    <p:sldId id="511" r:id="rId48"/>
    <p:sldId id="512" r:id="rId49"/>
    <p:sldId id="478" r:id="rId50"/>
    <p:sldId id="480" r:id="rId51"/>
    <p:sldId id="534" r:id="rId52"/>
    <p:sldId id="427" r:id="rId53"/>
    <p:sldId id="428" r:id="rId54"/>
    <p:sldId id="432" r:id="rId55"/>
    <p:sldId id="529" r:id="rId56"/>
    <p:sldId id="515" r:id="rId57"/>
    <p:sldId id="530" r:id="rId58"/>
    <p:sldId id="516" r:id="rId59"/>
    <p:sldId id="535" r:id="rId60"/>
    <p:sldId id="455" r:id="rId61"/>
    <p:sldId id="531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27189EB-144B-49DE-BCA8-3881AACF3C8C}">
          <p14:sldIdLst>
            <p14:sldId id="485"/>
            <p14:sldId id="462"/>
            <p14:sldId id="373"/>
            <p14:sldId id="520"/>
            <p14:sldId id="521"/>
            <p14:sldId id="522"/>
            <p14:sldId id="524"/>
            <p14:sldId id="525"/>
            <p14:sldId id="526"/>
            <p14:sldId id="519"/>
            <p14:sldId id="463"/>
            <p14:sldId id="523"/>
            <p14:sldId id="457"/>
            <p14:sldId id="536"/>
            <p14:sldId id="408"/>
            <p14:sldId id="537"/>
            <p14:sldId id="538"/>
            <p14:sldId id="539"/>
            <p14:sldId id="540"/>
            <p14:sldId id="412"/>
            <p14:sldId id="413"/>
            <p14:sldId id="414"/>
            <p14:sldId id="458"/>
            <p14:sldId id="415"/>
            <p14:sldId id="527"/>
            <p14:sldId id="418"/>
            <p14:sldId id="419"/>
            <p14:sldId id="421"/>
            <p14:sldId id="417"/>
            <p14:sldId id="422"/>
            <p14:sldId id="416"/>
            <p14:sldId id="423"/>
            <p14:sldId id="541"/>
            <p14:sldId id="474"/>
            <p14:sldId id="528"/>
            <p14:sldId id="424"/>
            <p14:sldId id="425"/>
            <p14:sldId id="426"/>
            <p14:sldId id="460"/>
            <p14:sldId id="533"/>
            <p14:sldId id="482"/>
            <p14:sldId id="508"/>
            <p14:sldId id="453"/>
            <p14:sldId id="483"/>
            <p14:sldId id="513"/>
            <p14:sldId id="464"/>
            <p14:sldId id="511"/>
            <p14:sldId id="512"/>
            <p14:sldId id="478"/>
            <p14:sldId id="480"/>
            <p14:sldId id="534"/>
            <p14:sldId id="427"/>
            <p14:sldId id="428"/>
            <p14:sldId id="432"/>
            <p14:sldId id="529"/>
            <p14:sldId id="515"/>
            <p14:sldId id="530"/>
            <p14:sldId id="516"/>
            <p14:sldId id="535"/>
            <p14:sldId id="455"/>
            <p14:sldId id="5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F92C01-CB81-3275-ACFF-8BDBDC89599E}" name="Florie Salihi" initials="FS" userId="S::Florie_Salihi@dai.com::cbbd94ab-2492-4517-bcb1-e13c8a099acf" providerId="AD"/>
  <p188:author id="{F8611626-1475-9F23-3229-8CD6165AFF09}" name="Ferizi Vlora" initials="FV" userId="S::Vlora_Ferizi@dai.com::ddb635ae-a26d-4034-b5f9-ff7baa33c87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7D3"/>
    <a:srgbClr val="CFCDC9"/>
    <a:srgbClr val="FFFFFF"/>
    <a:srgbClr val="E7E7E5"/>
    <a:srgbClr val="651D32"/>
    <a:srgbClr val="635C5B"/>
    <a:srgbClr val="BA0C2F"/>
    <a:srgbClr val="6C6463"/>
    <a:srgbClr val="002F6C"/>
    <a:srgbClr val="006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EEC33-4115-4ED7-BFC5-EDBAA1CF4DF9}" v="5" dt="2024-03-26T13:09:25.557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99841" autoAdjust="0"/>
  </p:normalViewPr>
  <p:slideViewPr>
    <p:cSldViewPr snapToObjects="1">
      <p:cViewPr varScale="1">
        <p:scale>
          <a:sx n="114" d="100"/>
          <a:sy n="11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6B5B5-C7C5-4466-BAAF-C7A30DEDA2A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D64C13A-5185-4434-8A21-91DE8CFB5E5F}">
      <dgm:prSet/>
      <dgm:spPr/>
      <dgm:t>
        <a:bodyPr/>
        <a:lstStyle/>
        <a:p>
          <a:pPr marR="0" algn="ctr" rtl="0"/>
          <a:r>
            <a:rPr lang="en-US" dirty="0"/>
            <a:t>TEMF</a:t>
          </a:r>
          <a:endParaRPr dirty="0"/>
        </a:p>
      </dgm:t>
    </dgm:pt>
    <dgm:pt modelId="{9379982D-BCBF-4F6A-94C8-7D5C0BE6E8ED}" type="parTrans" cxnId="{485F689D-C85F-4685-AAF1-1C078015D005}">
      <dgm:prSet/>
      <dgm:spPr/>
      <dgm:t>
        <a:bodyPr/>
        <a:lstStyle/>
        <a:p>
          <a:endParaRPr lang="pl-PL"/>
        </a:p>
      </dgm:t>
    </dgm:pt>
    <dgm:pt modelId="{85642813-4D05-47A6-B96B-89DA64A58807}" type="sibTrans" cxnId="{485F689D-C85F-4685-AAF1-1C078015D005}">
      <dgm:prSet/>
      <dgm:spPr/>
      <dgm:t>
        <a:bodyPr/>
        <a:lstStyle/>
        <a:p>
          <a:endParaRPr lang="pl-PL"/>
        </a:p>
      </dgm:t>
    </dgm:pt>
    <dgm:pt modelId="{C2EF4EA8-949D-4274-8E14-481D19AAEF3F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Kriteri 1</a:t>
          </a:r>
          <a:endParaRPr lang="sq-AL" dirty="0"/>
        </a:p>
      </dgm:t>
    </dgm:pt>
    <dgm:pt modelId="{B92F90CA-33C6-43F9-B779-437557305922}" type="parTrans" cxnId="{563EC601-D633-46B3-8235-D2F1773B6EEA}">
      <dgm:prSet/>
      <dgm:spPr/>
      <dgm:t>
        <a:bodyPr/>
        <a:lstStyle/>
        <a:p>
          <a:endParaRPr lang="pl-PL"/>
        </a:p>
      </dgm:t>
    </dgm:pt>
    <dgm:pt modelId="{F43BABCE-C0AE-4AEF-8C7D-18573D4A9CC9}" type="sibTrans" cxnId="{563EC601-D633-46B3-8235-D2F1773B6EEA}">
      <dgm:prSet/>
      <dgm:spPr/>
      <dgm:t>
        <a:bodyPr/>
        <a:lstStyle/>
        <a:p>
          <a:endParaRPr lang="pl-PL"/>
        </a:p>
      </dgm:t>
    </dgm:pt>
    <dgm:pt modelId="{D6096868-7988-408B-A930-18558DD5805F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1                                                                                                         i kriterit 1</a:t>
          </a:r>
        </a:p>
      </dgm:t>
    </dgm:pt>
    <dgm:pt modelId="{695878A5-95BE-4813-B73A-3BBFE48C558F}" type="parTrans" cxnId="{09411888-DC61-4868-9E42-F8BCE73037B7}">
      <dgm:prSet/>
      <dgm:spPr/>
      <dgm:t>
        <a:bodyPr/>
        <a:lstStyle/>
        <a:p>
          <a:endParaRPr lang="pl-PL"/>
        </a:p>
      </dgm:t>
    </dgm:pt>
    <dgm:pt modelId="{F2323957-97E8-471C-8D1F-6412DC992B32}" type="sibTrans" cxnId="{09411888-DC61-4868-9E42-F8BCE73037B7}">
      <dgm:prSet/>
      <dgm:spPr/>
      <dgm:t>
        <a:bodyPr/>
        <a:lstStyle/>
        <a:p>
          <a:endParaRPr lang="pl-PL"/>
        </a:p>
      </dgm:t>
    </dgm:pt>
    <dgm:pt modelId="{3290CC7E-1838-45C4-ADEF-99E169520FA6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2                                                                                                         i kriterit 1</a:t>
          </a:r>
        </a:p>
      </dgm:t>
    </dgm:pt>
    <dgm:pt modelId="{DF8FD8FD-C212-4A29-96CF-1A888268A15F}" type="parTrans" cxnId="{6E7F5323-5632-4DDB-9454-246D7A99B428}">
      <dgm:prSet/>
      <dgm:spPr/>
      <dgm:t>
        <a:bodyPr/>
        <a:lstStyle/>
        <a:p>
          <a:endParaRPr lang="pl-PL"/>
        </a:p>
      </dgm:t>
    </dgm:pt>
    <dgm:pt modelId="{13851886-FBC6-4957-9E04-CC07B6F52BF4}" type="sibTrans" cxnId="{6E7F5323-5632-4DDB-9454-246D7A99B428}">
      <dgm:prSet/>
      <dgm:spPr/>
      <dgm:t>
        <a:bodyPr/>
        <a:lstStyle/>
        <a:p>
          <a:endParaRPr lang="pl-PL"/>
        </a:p>
      </dgm:t>
    </dgm:pt>
    <dgm:pt modelId="{4AEB6FB6-A151-4874-81F1-C56FEB6307C8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Kriteri 2</a:t>
          </a:r>
        </a:p>
      </dgm:t>
    </dgm:pt>
    <dgm:pt modelId="{C7AE1A21-E2CD-4886-A703-5DD8541A4E2D}" type="parTrans" cxnId="{D79C14E5-410F-4027-AF83-065CCF1D5586}">
      <dgm:prSet/>
      <dgm:spPr/>
      <dgm:t>
        <a:bodyPr/>
        <a:lstStyle/>
        <a:p>
          <a:endParaRPr lang="pl-PL"/>
        </a:p>
      </dgm:t>
    </dgm:pt>
    <dgm:pt modelId="{03A34CE6-8F86-4D08-A7CE-70D8F4269201}" type="sibTrans" cxnId="{D79C14E5-410F-4027-AF83-065CCF1D5586}">
      <dgm:prSet/>
      <dgm:spPr/>
      <dgm:t>
        <a:bodyPr/>
        <a:lstStyle/>
        <a:p>
          <a:endParaRPr lang="pl-PL"/>
        </a:p>
      </dgm:t>
    </dgm:pt>
    <dgm:pt modelId="{697717CC-5388-4CF6-910A-56A752F2F8E3}">
      <dgm:prSet/>
      <dgm:spPr/>
      <dgm:t>
        <a:bodyPr/>
        <a:lstStyle/>
        <a:p>
          <a:pPr marR="0" algn="ctr" rtl="0"/>
          <a:r>
            <a:rPr lang="sq-AL" baseline="0">
              <a:latin typeface="Calibri"/>
            </a:rPr>
            <a:t>Kriteri 3</a:t>
          </a:r>
        </a:p>
      </dgm:t>
    </dgm:pt>
    <dgm:pt modelId="{02E28908-EFD1-4265-A141-597EB54371C9}" type="parTrans" cxnId="{38B75C99-4B1D-43F6-91D1-0E10A7E374DC}">
      <dgm:prSet/>
      <dgm:spPr/>
      <dgm:t>
        <a:bodyPr/>
        <a:lstStyle/>
        <a:p>
          <a:endParaRPr lang="pl-PL"/>
        </a:p>
      </dgm:t>
    </dgm:pt>
    <dgm:pt modelId="{12089CC2-2A5F-4AC2-9047-6527514CF09A}" type="sibTrans" cxnId="{38B75C99-4B1D-43F6-91D1-0E10A7E374DC}">
      <dgm:prSet/>
      <dgm:spPr/>
      <dgm:t>
        <a:bodyPr/>
        <a:lstStyle/>
        <a:p>
          <a:endParaRPr lang="pl-PL"/>
        </a:p>
      </dgm:t>
    </dgm:pt>
    <dgm:pt modelId="{254057A9-9C95-4656-AC72-51F254EEC1BD}">
      <dgm:prSet/>
      <dgm:spPr/>
      <dgm:t>
        <a:bodyPr/>
        <a:lstStyle/>
        <a:p>
          <a:pPr marR="0" algn="ctr" rtl="0"/>
          <a:r>
            <a:rPr lang="sq-AL" baseline="0">
              <a:latin typeface="Calibri"/>
            </a:rPr>
            <a:t>Kriteri 4</a:t>
          </a:r>
        </a:p>
      </dgm:t>
    </dgm:pt>
    <dgm:pt modelId="{C1D76A72-CABB-4A71-9E79-7343AC1CE112}" type="parTrans" cxnId="{A3596DB4-CA37-43A7-9892-D8BC89C0E143}">
      <dgm:prSet/>
      <dgm:spPr/>
      <dgm:t>
        <a:bodyPr/>
        <a:lstStyle/>
        <a:p>
          <a:endParaRPr lang="pl-PL"/>
        </a:p>
      </dgm:t>
    </dgm:pt>
    <dgm:pt modelId="{D2841456-198D-4B0B-9EE4-189147C352A2}" type="sibTrans" cxnId="{A3596DB4-CA37-43A7-9892-D8BC89C0E143}">
      <dgm:prSet/>
      <dgm:spPr/>
      <dgm:t>
        <a:bodyPr/>
        <a:lstStyle/>
        <a:p>
          <a:endParaRPr lang="pl-PL"/>
        </a:p>
      </dgm:t>
    </dgm:pt>
    <dgm:pt modelId="{B2576A93-FEFD-406F-8AC1-0CEDB9F6CA21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1                                                                                                         i kriterit 4</a:t>
          </a:r>
          <a:endParaRPr lang="sq-AL" dirty="0"/>
        </a:p>
      </dgm:t>
    </dgm:pt>
    <dgm:pt modelId="{43E384D6-53FB-4E96-9F8C-94277D324643}" type="parTrans" cxnId="{89FF3847-E34C-4D1E-A85F-2B8840CF05B6}">
      <dgm:prSet/>
      <dgm:spPr/>
      <dgm:t>
        <a:bodyPr/>
        <a:lstStyle/>
        <a:p>
          <a:endParaRPr lang="pl-PL"/>
        </a:p>
      </dgm:t>
    </dgm:pt>
    <dgm:pt modelId="{2EE11C80-6B68-4D99-A026-25789BA11A3A}" type="sibTrans" cxnId="{89FF3847-E34C-4D1E-A85F-2B8840CF05B6}">
      <dgm:prSet/>
      <dgm:spPr/>
      <dgm:t>
        <a:bodyPr/>
        <a:lstStyle/>
        <a:p>
          <a:endParaRPr lang="pl-PL"/>
        </a:p>
      </dgm:t>
    </dgm:pt>
    <dgm:pt modelId="{C8405412-D348-4767-B08E-CEFF299C7CE5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1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dirty="0"/>
        </a:p>
      </dgm:t>
    </dgm:pt>
    <dgm:pt modelId="{FE8D90F7-14EE-4C19-ABA1-4CA640E7ACAB}" type="parTrans" cxnId="{4046091C-2357-48A5-8FF6-7E4E924475CD}">
      <dgm:prSet/>
      <dgm:spPr/>
      <dgm:t>
        <a:bodyPr/>
        <a:lstStyle/>
        <a:p>
          <a:endParaRPr lang="pl-PL"/>
        </a:p>
      </dgm:t>
    </dgm:pt>
    <dgm:pt modelId="{462E1DB7-FB1C-41AA-B168-E564F1BE7711}" type="sibTrans" cxnId="{4046091C-2357-48A5-8FF6-7E4E924475CD}">
      <dgm:prSet/>
      <dgm:spPr/>
      <dgm:t>
        <a:bodyPr/>
        <a:lstStyle/>
        <a:p>
          <a:endParaRPr lang="pl-PL"/>
        </a:p>
      </dgm:t>
    </dgm:pt>
    <dgm:pt modelId="{D554DBD6-864A-4789-B08C-4EFE472DE7DA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2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baseline="0" dirty="0">
            <a:latin typeface="Times New Roman"/>
          </a:endParaRPr>
        </a:p>
      </dgm:t>
    </dgm:pt>
    <dgm:pt modelId="{F628700F-609E-43E1-A3A9-98E5056DEB08}" type="parTrans" cxnId="{B47F8761-3F80-44A8-94EA-7F45ABCCC384}">
      <dgm:prSet/>
      <dgm:spPr/>
      <dgm:t>
        <a:bodyPr/>
        <a:lstStyle/>
        <a:p>
          <a:endParaRPr lang="pl-PL"/>
        </a:p>
      </dgm:t>
    </dgm:pt>
    <dgm:pt modelId="{EF3EDCBB-9E24-4127-9415-6AA377482704}" type="sibTrans" cxnId="{B47F8761-3F80-44A8-94EA-7F45ABCCC384}">
      <dgm:prSet/>
      <dgm:spPr/>
      <dgm:t>
        <a:bodyPr/>
        <a:lstStyle/>
        <a:p>
          <a:endParaRPr lang="pl-PL"/>
        </a:p>
      </dgm:t>
    </dgm:pt>
    <dgm:pt modelId="{385C17E2-7FF3-4C8F-8976-BEAB44E24F65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3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baseline="0" dirty="0">
            <a:latin typeface="Times New Roman"/>
          </a:endParaRPr>
        </a:p>
      </dgm:t>
    </dgm:pt>
    <dgm:pt modelId="{33479E65-2665-49B5-8908-3F7C849F6E43}" type="parTrans" cxnId="{05AD2872-831A-47BB-A728-D7C239B64E75}">
      <dgm:prSet/>
      <dgm:spPr/>
      <dgm:t>
        <a:bodyPr/>
        <a:lstStyle/>
        <a:p>
          <a:endParaRPr lang="pl-PL"/>
        </a:p>
      </dgm:t>
    </dgm:pt>
    <dgm:pt modelId="{850BE930-EDD7-451C-B135-C30CC56197BD}" type="sibTrans" cxnId="{05AD2872-831A-47BB-A728-D7C239B64E75}">
      <dgm:prSet/>
      <dgm:spPr/>
      <dgm:t>
        <a:bodyPr/>
        <a:lstStyle/>
        <a:p>
          <a:endParaRPr lang="pl-PL"/>
        </a:p>
      </dgm:t>
    </dgm:pt>
    <dgm:pt modelId="{34257DE5-45B7-4C52-BABD-9D859136D81B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4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baseline="0" dirty="0">
            <a:latin typeface="Times New Roman"/>
          </a:endParaRPr>
        </a:p>
      </dgm:t>
    </dgm:pt>
    <dgm:pt modelId="{C1234E5C-5BF6-4870-80AF-0C6A14241E69}" type="parTrans" cxnId="{A9E9CE7F-7F26-4940-A4DB-D9F06A53DE3B}">
      <dgm:prSet/>
      <dgm:spPr/>
      <dgm:t>
        <a:bodyPr/>
        <a:lstStyle/>
        <a:p>
          <a:endParaRPr lang="pl-PL"/>
        </a:p>
      </dgm:t>
    </dgm:pt>
    <dgm:pt modelId="{0949623E-112A-4BFC-A223-890061B13A46}" type="sibTrans" cxnId="{A9E9CE7F-7F26-4940-A4DB-D9F06A53DE3B}">
      <dgm:prSet/>
      <dgm:spPr/>
      <dgm:t>
        <a:bodyPr/>
        <a:lstStyle/>
        <a:p>
          <a:endParaRPr lang="pl-PL"/>
        </a:p>
      </dgm:t>
    </dgm:pt>
    <dgm:pt modelId="{DBE59849-A72B-403B-98E7-7479A6866DCB}">
      <dgm:prSet/>
      <dgm:spPr/>
      <dgm:t>
        <a:bodyPr/>
        <a:lstStyle/>
        <a:p>
          <a:pPr marR="0" algn="ctr" rtl="0"/>
          <a:r>
            <a:rPr lang="sq-AL" baseline="0">
              <a:latin typeface="Calibri"/>
            </a:rPr>
            <a:t>Nën-kriteri 2                                                                                                         i kriterit 4</a:t>
          </a:r>
        </a:p>
      </dgm:t>
    </dgm:pt>
    <dgm:pt modelId="{A9135EF2-9C93-47B0-B37B-41BC20419C55}" type="parTrans" cxnId="{82548AC4-9ACB-4285-A7B6-A677DA52BBBF}">
      <dgm:prSet/>
      <dgm:spPr/>
      <dgm:t>
        <a:bodyPr/>
        <a:lstStyle/>
        <a:p>
          <a:endParaRPr lang="pl-PL"/>
        </a:p>
      </dgm:t>
    </dgm:pt>
    <dgm:pt modelId="{226643CE-C519-401A-8212-34B516ED4142}" type="sibTrans" cxnId="{82548AC4-9ACB-4285-A7B6-A677DA52BBBF}">
      <dgm:prSet/>
      <dgm:spPr/>
      <dgm:t>
        <a:bodyPr/>
        <a:lstStyle/>
        <a:p>
          <a:endParaRPr lang="pl-PL"/>
        </a:p>
      </dgm:t>
    </dgm:pt>
    <dgm:pt modelId="{82BFCF9C-0D9C-44F9-95A3-1986851D2448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3                                                                                                         i kriterit 4</a:t>
          </a:r>
        </a:p>
      </dgm:t>
    </dgm:pt>
    <dgm:pt modelId="{6267CD66-773E-41A2-9F07-24EC98070D65}" type="parTrans" cxnId="{F35C9024-D8A4-4A2B-A540-9A5607233553}">
      <dgm:prSet/>
      <dgm:spPr/>
      <dgm:t>
        <a:bodyPr/>
        <a:lstStyle/>
        <a:p>
          <a:endParaRPr lang="pl-PL"/>
        </a:p>
      </dgm:t>
    </dgm:pt>
    <dgm:pt modelId="{3FFA9BBD-AE47-49FA-A355-9FDAD65F2BC7}" type="sibTrans" cxnId="{F35C9024-D8A4-4A2B-A540-9A5607233553}">
      <dgm:prSet/>
      <dgm:spPr/>
      <dgm:t>
        <a:bodyPr/>
        <a:lstStyle/>
        <a:p>
          <a:endParaRPr lang="pl-PL"/>
        </a:p>
      </dgm:t>
    </dgm:pt>
    <dgm:pt modelId="{B152E1E8-0327-4723-A314-46485A08DF87}" type="pres">
      <dgm:prSet presAssocID="{6AB6B5B5-C7C5-4466-BAAF-C7A30DEDA2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33F14F-3530-4549-A952-E69FC873E541}" type="pres">
      <dgm:prSet presAssocID="{7D64C13A-5185-4434-8A21-91DE8CFB5E5F}" presName="hierRoot1" presStyleCnt="0">
        <dgm:presLayoutVars>
          <dgm:hierBranch/>
        </dgm:presLayoutVars>
      </dgm:prSet>
      <dgm:spPr/>
    </dgm:pt>
    <dgm:pt modelId="{EA16BE0E-DB1C-457B-A33C-E4A0143AFDAF}" type="pres">
      <dgm:prSet presAssocID="{7D64C13A-5185-4434-8A21-91DE8CFB5E5F}" presName="rootComposite1" presStyleCnt="0"/>
      <dgm:spPr/>
    </dgm:pt>
    <dgm:pt modelId="{BE1E8F2D-A41B-4CC6-8BA5-74ECC63256ED}" type="pres">
      <dgm:prSet presAssocID="{7D64C13A-5185-4434-8A21-91DE8CFB5E5F}" presName="rootText1" presStyleLbl="node0" presStyleIdx="0" presStyleCnt="1">
        <dgm:presLayoutVars>
          <dgm:chPref val="3"/>
        </dgm:presLayoutVars>
      </dgm:prSet>
      <dgm:spPr/>
    </dgm:pt>
    <dgm:pt modelId="{9320C90A-B7EF-4455-B56E-2FEE231E6035}" type="pres">
      <dgm:prSet presAssocID="{7D64C13A-5185-4434-8A21-91DE8CFB5E5F}" presName="rootConnector1" presStyleLbl="node1" presStyleIdx="0" presStyleCnt="0"/>
      <dgm:spPr/>
    </dgm:pt>
    <dgm:pt modelId="{614EA7B7-BF46-4834-938E-ACF7E1081EF6}" type="pres">
      <dgm:prSet presAssocID="{7D64C13A-5185-4434-8A21-91DE8CFB5E5F}" presName="hierChild2" presStyleCnt="0"/>
      <dgm:spPr/>
    </dgm:pt>
    <dgm:pt modelId="{510990B9-B027-4D3B-B3F6-ADC9E9D1C918}" type="pres">
      <dgm:prSet presAssocID="{B92F90CA-33C6-43F9-B779-437557305922}" presName="Name35" presStyleLbl="parChTrans1D2" presStyleIdx="0" presStyleCnt="4"/>
      <dgm:spPr/>
    </dgm:pt>
    <dgm:pt modelId="{902CF165-95CC-4FD2-8211-9CD8B8440EFE}" type="pres">
      <dgm:prSet presAssocID="{C2EF4EA8-949D-4274-8E14-481D19AAEF3F}" presName="hierRoot2" presStyleCnt="0">
        <dgm:presLayoutVars>
          <dgm:hierBranch/>
        </dgm:presLayoutVars>
      </dgm:prSet>
      <dgm:spPr/>
    </dgm:pt>
    <dgm:pt modelId="{0A6CF2ED-4047-4280-B088-BF15018215C9}" type="pres">
      <dgm:prSet presAssocID="{C2EF4EA8-949D-4274-8E14-481D19AAEF3F}" presName="rootComposite" presStyleCnt="0"/>
      <dgm:spPr/>
    </dgm:pt>
    <dgm:pt modelId="{6BA72006-C3C3-4DD8-9746-782B2F7F4991}" type="pres">
      <dgm:prSet presAssocID="{C2EF4EA8-949D-4274-8E14-481D19AAEF3F}" presName="rootText" presStyleLbl="node2" presStyleIdx="0" presStyleCnt="4">
        <dgm:presLayoutVars>
          <dgm:chPref val="3"/>
        </dgm:presLayoutVars>
      </dgm:prSet>
      <dgm:spPr/>
    </dgm:pt>
    <dgm:pt modelId="{8575190F-9722-4522-A90D-E1887A9CE45D}" type="pres">
      <dgm:prSet presAssocID="{C2EF4EA8-949D-4274-8E14-481D19AAEF3F}" presName="rootConnector" presStyleLbl="node2" presStyleIdx="0" presStyleCnt="4"/>
      <dgm:spPr/>
    </dgm:pt>
    <dgm:pt modelId="{9F1B4776-FBA0-4ECC-BF09-CAAC31996BF9}" type="pres">
      <dgm:prSet presAssocID="{C2EF4EA8-949D-4274-8E14-481D19AAEF3F}" presName="hierChild4" presStyleCnt="0"/>
      <dgm:spPr/>
    </dgm:pt>
    <dgm:pt modelId="{AEE5BDCA-3453-4634-9F32-410A3F3616B8}" type="pres">
      <dgm:prSet presAssocID="{695878A5-95BE-4813-B73A-3BBFE48C558F}" presName="Name35" presStyleLbl="parChTrans1D3" presStyleIdx="0" presStyleCnt="5"/>
      <dgm:spPr/>
    </dgm:pt>
    <dgm:pt modelId="{93E04FC2-56D7-4F1B-97CF-7BBA96C9EA79}" type="pres">
      <dgm:prSet presAssocID="{D6096868-7988-408B-A930-18558DD5805F}" presName="hierRoot2" presStyleCnt="0">
        <dgm:presLayoutVars>
          <dgm:hierBranch val="r"/>
        </dgm:presLayoutVars>
      </dgm:prSet>
      <dgm:spPr/>
    </dgm:pt>
    <dgm:pt modelId="{A9432215-1DED-47B2-B0FC-27432EACA38C}" type="pres">
      <dgm:prSet presAssocID="{D6096868-7988-408B-A930-18558DD5805F}" presName="rootComposite" presStyleCnt="0"/>
      <dgm:spPr/>
    </dgm:pt>
    <dgm:pt modelId="{DE8B2DCD-076C-48DC-B96B-679B26D5DA41}" type="pres">
      <dgm:prSet presAssocID="{D6096868-7988-408B-A930-18558DD5805F}" presName="rootText" presStyleLbl="node3" presStyleIdx="0" presStyleCnt="5">
        <dgm:presLayoutVars>
          <dgm:chPref val="3"/>
        </dgm:presLayoutVars>
      </dgm:prSet>
      <dgm:spPr/>
    </dgm:pt>
    <dgm:pt modelId="{F3BE8CA9-3C55-4933-BA78-3EF7E3B10577}" type="pres">
      <dgm:prSet presAssocID="{D6096868-7988-408B-A930-18558DD5805F}" presName="rootConnector" presStyleLbl="node3" presStyleIdx="0" presStyleCnt="5"/>
      <dgm:spPr/>
    </dgm:pt>
    <dgm:pt modelId="{D912BEFC-9977-47B4-ACEF-0F76C65B84FC}" type="pres">
      <dgm:prSet presAssocID="{D6096868-7988-408B-A930-18558DD5805F}" presName="hierChild4" presStyleCnt="0"/>
      <dgm:spPr/>
    </dgm:pt>
    <dgm:pt modelId="{762E2779-DE57-44E5-907C-A15D31C2DC22}" type="pres">
      <dgm:prSet presAssocID="{D6096868-7988-408B-A930-18558DD5805F}" presName="hierChild5" presStyleCnt="0"/>
      <dgm:spPr/>
    </dgm:pt>
    <dgm:pt modelId="{86DEAF5E-0BF3-407B-B3B9-C44B8D59FDC5}" type="pres">
      <dgm:prSet presAssocID="{DF8FD8FD-C212-4A29-96CF-1A888268A15F}" presName="Name35" presStyleLbl="parChTrans1D3" presStyleIdx="1" presStyleCnt="5"/>
      <dgm:spPr/>
    </dgm:pt>
    <dgm:pt modelId="{EC6E3ADC-26E1-4926-8718-548C57E20048}" type="pres">
      <dgm:prSet presAssocID="{3290CC7E-1838-45C4-ADEF-99E169520FA6}" presName="hierRoot2" presStyleCnt="0">
        <dgm:presLayoutVars>
          <dgm:hierBranch val="r"/>
        </dgm:presLayoutVars>
      </dgm:prSet>
      <dgm:spPr/>
    </dgm:pt>
    <dgm:pt modelId="{1F0CD8DC-3821-42C0-AD2F-17D6B730108A}" type="pres">
      <dgm:prSet presAssocID="{3290CC7E-1838-45C4-ADEF-99E169520FA6}" presName="rootComposite" presStyleCnt="0"/>
      <dgm:spPr/>
    </dgm:pt>
    <dgm:pt modelId="{EBA5E7D0-AD86-4022-BDCE-FA0701B6C06C}" type="pres">
      <dgm:prSet presAssocID="{3290CC7E-1838-45C4-ADEF-99E169520FA6}" presName="rootText" presStyleLbl="node3" presStyleIdx="1" presStyleCnt="5">
        <dgm:presLayoutVars>
          <dgm:chPref val="3"/>
        </dgm:presLayoutVars>
      </dgm:prSet>
      <dgm:spPr/>
    </dgm:pt>
    <dgm:pt modelId="{D4F6F481-1403-47FB-9C9E-BC632D6929C4}" type="pres">
      <dgm:prSet presAssocID="{3290CC7E-1838-45C4-ADEF-99E169520FA6}" presName="rootConnector" presStyleLbl="node3" presStyleIdx="1" presStyleCnt="5"/>
      <dgm:spPr/>
    </dgm:pt>
    <dgm:pt modelId="{D44DB1EE-3A4F-4E56-8534-2C1E4D7E5C0A}" type="pres">
      <dgm:prSet presAssocID="{3290CC7E-1838-45C4-ADEF-99E169520FA6}" presName="hierChild4" presStyleCnt="0"/>
      <dgm:spPr/>
    </dgm:pt>
    <dgm:pt modelId="{1FEF9DC6-6EE3-4DC0-9EE1-6448BA1C3E42}" type="pres">
      <dgm:prSet presAssocID="{3290CC7E-1838-45C4-ADEF-99E169520FA6}" presName="hierChild5" presStyleCnt="0"/>
      <dgm:spPr/>
    </dgm:pt>
    <dgm:pt modelId="{69354000-14C1-4D52-BD51-2B6296990167}" type="pres">
      <dgm:prSet presAssocID="{C2EF4EA8-949D-4274-8E14-481D19AAEF3F}" presName="hierChild5" presStyleCnt="0"/>
      <dgm:spPr/>
    </dgm:pt>
    <dgm:pt modelId="{FBD2F7FD-3A71-4F0D-8D9B-B7E7ED595B21}" type="pres">
      <dgm:prSet presAssocID="{C7AE1A21-E2CD-4886-A703-5DD8541A4E2D}" presName="Name35" presStyleLbl="parChTrans1D2" presStyleIdx="1" presStyleCnt="4"/>
      <dgm:spPr/>
    </dgm:pt>
    <dgm:pt modelId="{D2AC3BA6-8963-479C-87CD-45957B03928D}" type="pres">
      <dgm:prSet presAssocID="{4AEB6FB6-A151-4874-81F1-C56FEB6307C8}" presName="hierRoot2" presStyleCnt="0">
        <dgm:presLayoutVars>
          <dgm:hierBranch/>
        </dgm:presLayoutVars>
      </dgm:prSet>
      <dgm:spPr/>
    </dgm:pt>
    <dgm:pt modelId="{E6EF6BE0-8263-4D16-B4EA-5473642E59C9}" type="pres">
      <dgm:prSet presAssocID="{4AEB6FB6-A151-4874-81F1-C56FEB6307C8}" presName="rootComposite" presStyleCnt="0"/>
      <dgm:spPr/>
    </dgm:pt>
    <dgm:pt modelId="{E6D1F425-9C99-43C0-BBFB-2F49EDB8893E}" type="pres">
      <dgm:prSet presAssocID="{4AEB6FB6-A151-4874-81F1-C56FEB6307C8}" presName="rootText" presStyleLbl="node2" presStyleIdx="1" presStyleCnt="4">
        <dgm:presLayoutVars>
          <dgm:chPref val="3"/>
        </dgm:presLayoutVars>
      </dgm:prSet>
      <dgm:spPr/>
    </dgm:pt>
    <dgm:pt modelId="{A84D325C-6F2E-410E-BCCE-C9DE37081ACA}" type="pres">
      <dgm:prSet presAssocID="{4AEB6FB6-A151-4874-81F1-C56FEB6307C8}" presName="rootConnector" presStyleLbl="node2" presStyleIdx="1" presStyleCnt="4"/>
      <dgm:spPr/>
    </dgm:pt>
    <dgm:pt modelId="{67EE355E-05A0-4774-A485-1EA42FEC6971}" type="pres">
      <dgm:prSet presAssocID="{4AEB6FB6-A151-4874-81F1-C56FEB6307C8}" presName="hierChild4" presStyleCnt="0"/>
      <dgm:spPr/>
    </dgm:pt>
    <dgm:pt modelId="{190CB4D6-3BE3-49C6-9C6A-6CC7D4FFF301}" type="pres">
      <dgm:prSet presAssocID="{4AEB6FB6-A151-4874-81F1-C56FEB6307C8}" presName="hierChild5" presStyleCnt="0"/>
      <dgm:spPr/>
    </dgm:pt>
    <dgm:pt modelId="{005BB272-31CB-499D-BC82-7F3E79B31BCD}" type="pres">
      <dgm:prSet presAssocID="{02E28908-EFD1-4265-A141-597EB54371C9}" presName="Name35" presStyleLbl="parChTrans1D2" presStyleIdx="2" presStyleCnt="4"/>
      <dgm:spPr/>
    </dgm:pt>
    <dgm:pt modelId="{9E0AF902-2289-4F29-956A-F3459D8E35FB}" type="pres">
      <dgm:prSet presAssocID="{697717CC-5388-4CF6-910A-56A752F2F8E3}" presName="hierRoot2" presStyleCnt="0">
        <dgm:presLayoutVars>
          <dgm:hierBranch/>
        </dgm:presLayoutVars>
      </dgm:prSet>
      <dgm:spPr/>
    </dgm:pt>
    <dgm:pt modelId="{3178B584-2ECE-4136-8D2D-73D3E1347745}" type="pres">
      <dgm:prSet presAssocID="{697717CC-5388-4CF6-910A-56A752F2F8E3}" presName="rootComposite" presStyleCnt="0"/>
      <dgm:spPr/>
    </dgm:pt>
    <dgm:pt modelId="{3E436078-CC76-4B84-BAC9-370DD315551F}" type="pres">
      <dgm:prSet presAssocID="{697717CC-5388-4CF6-910A-56A752F2F8E3}" presName="rootText" presStyleLbl="node2" presStyleIdx="2" presStyleCnt="4">
        <dgm:presLayoutVars>
          <dgm:chPref val="3"/>
        </dgm:presLayoutVars>
      </dgm:prSet>
      <dgm:spPr/>
    </dgm:pt>
    <dgm:pt modelId="{B0BBFB5D-932A-4C8C-A4DD-ABA6B27A124C}" type="pres">
      <dgm:prSet presAssocID="{697717CC-5388-4CF6-910A-56A752F2F8E3}" presName="rootConnector" presStyleLbl="node2" presStyleIdx="2" presStyleCnt="4"/>
      <dgm:spPr/>
    </dgm:pt>
    <dgm:pt modelId="{E7DF281A-C6A6-42E1-9827-4BA6A17B4E76}" type="pres">
      <dgm:prSet presAssocID="{697717CC-5388-4CF6-910A-56A752F2F8E3}" presName="hierChild4" presStyleCnt="0"/>
      <dgm:spPr/>
    </dgm:pt>
    <dgm:pt modelId="{E04285A7-7BA7-41AE-BC96-3ADBAA5FA39D}" type="pres">
      <dgm:prSet presAssocID="{697717CC-5388-4CF6-910A-56A752F2F8E3}" presName="hierChild5" presStyleCnt="0"/>
      <dgm:spPr/>
    </dgm:pt>
    <dgm:pt modelId="{582FAD56-92DA-4A8E-82D1-38BDC2DEBCD6}" type="pres">
      <dgm:prSet presAssocID="{C1D76A72-CABB-4A71-9E79-7343AC1CE112}" presName="Name35" presStyleLbl="parChTrans1D2" presStyleIdx="3" presStyleCnt="4"/>
      <dgm:spPr/>
    </dgm:pt>
    <dgm:pt modelId="{CC368EDA-251A-469C-AD8D-1E27D9497172}" type="pres">
      <dgm:prSet presAssocID="{254057A9-9C95-4656-AC72-51F254EEC1BD}" presName="hierRoot2" presStyleCnt="0">
        <dgm:presLayoutVars>
          <dgm:hierBranch/>
        </dgm:presLayoutVars>
      </dgm:prSet>
      <dgm:spPr/>
    </dgm:pt>
    <dgm:pt modelId="{FC81B44E-7AF4-4AE8-B8CA-776944A365D6}" type="pres">
      <dgm:prSet presAssocID="{254057A9-9C95-4656-AC72-51F254EEC1BD}" presName="rootComposite" presStyleCnt="0"/>
      <dgm:spPr/>
    </dgm:pt>
    <dgm:pt modelId="{9A0992A7-032A-4039-A665-610B7E7991B0}" type="pres">
      <dgm:prSet presAssocID="{254057A9-9C95-4656-AC72-51F254EEC1BD}" presName="rootText" presStyleLbl="node2" presStyleIdx="3" presStyleCnt="4">
        <dgm:presLayoutVars>
          <dgm:chPref val="3"/>
        </dgm:presLayoutVars>
      </dgm:prSet>
      <dgm:spPr/>
    </dgm:pt>
    <dgm:pt modelId="{EE8D87D7-5338-46BB-862F-A280CAA4F08C}" type="pres">
      <dgm:prSet presAssocID="{254057A9-9C95-4656-AC72-51F254EEC1BD}" presName="rootConnector" presStyleLbl="node2" presStyleIdx="3" presStyleCnt="4"/>
      <dgm:spPr/>
    </dgm:pt>
    <dgm:pt modelId="{B3A3A33F-8379-4770-9E26-39097A11A526}" type="pres">
      <dgm:prSet presAssocID="{254057A9-9C95-4656-AC72-51F254EEC1BD}" presName="hierChild4" presStyleCnt="0"/>
      <dgm:spPr/>
    </dgm:pt>
    <dgm:pt modelId="{16E4750D-288C-416D-B939-4FA469422329}" type="pres">
      <dgm:prSet presAssocID="{43E384D6-53FB-4E96-9F8C-94277D324643}" presName="Name35" presStyleLbl="parChTrans1D3" presStyleIdx="2" presStyleCnt="5"/>
      <dgm:spPr/>
    </dgm:pt>
    <dgm:pt modelId="{22C20E81-D824-4B69-B311-EA7923750FA5}" type="pres">
      <dgm:prSet presAssocID="{B2576A93-FEFD-406F-8AC1-0CEDB9F6CA21}" presName="hierRoot2" presStyleCnt="0">
        <dgm:presLayoutVars>
          <dgm:hierBranch val="r"/>
        </dgm:presLayoutVars>
      </dgm:prSet>
      <dgm:spPr/>
    </dgm:pt>
    <dgm:pt modelId="{BE01A329-482A-4848-9529-811B6592BE53}" type="pres">
      <dgm:prSet presAssocID="{B2576A93-FEFD-406F-8AC1-0CEDB9F6CA21}" presName="rootComposite" presStyleCnt="0"/>
      <dgm:spPr/>
    </dgm:pt>
    <dgm:pt modelId="{B7FC1663-0A03-4C20-816F-FE9BBE792DD1}" type="pres">
      <dgm:prSet presAssocID="{B2576A93-FEFD-406F-8AC1-0CEDB9F6CA21}" presName="rootText" presStyleLbl="node3" presStyleIdx="2" presStyleCnt="5">
        <dgm:presLayoutVars>
          <dgm:chPref val="3"/>
        </dgm:presLayoutVars>
      </dgm:prSet>
      <dgm:spPr/>
    </dgm:pt>
    <dgm:pt modelId="{EA66CDE6-3471-4FBD-9D7F-83ECB2FD19DB}" type="pres">
      <dgm:prSet presAssocID="{B2576A93-FEFD-406F-8AC1-0CEDB9F6CA21}" presName="rootConnector" presStyleLbl="node3" presStyleIdx="2" presStyleCnt="5"/>
      <dgm:spPr/>
    </dgm:pt>
    <dgm:pt modelId="{F29D9BE1-38FC-4CF0-B101-EB8EB6861BB0}" type="pres">
      <dgm:prSet presAssocID="{B2576A93-FEFD-406F-8AC1-0CEDB9F6CA21}" presName="hierChild4" presStyleCnt="0"/>
      <dgm:spPr/>
    </dgm:pt>
    <dgm:pt modelId="{BFB83DEB-F581-4871-A3CC-7AD82F445B45}" type="pres">
      <dgm:prSet presAssocID="{B2576A93-FEFD-406F-8AC1-0CEDB9F6CA21}" presName="hierChild5" presStyleCnt="0"/>
      <dgm:spPr/>
    </dgm:pt>
    <dgm:pt modelId="{879F683A-3216-4FDD-A3E8-9CB9CA0CA300}" type="pres">
      <dgm:prSet presAssocID="{FE8D90F7-14EE-4C19-ABA1-4CA640E7ACAB}" presName="Name111" presStyleLbl="parChTrans1D4" presStyleIdx="0" presStyleCnt="4"/>
      <dgm:spPr/>
    </dgm:pt>
    <dgm:pt modelId="{9DF5512B-CBCB-418A-A6C9-D2C481EC8997}" type="pres">
      <dgm:prSet presAssocID="{C8405412-D348-4767-B08E-CEFF299C7CE5}" presName="hierRoot3" presStyleCnt="0">
        <dgm:presLayoutVars>
          <dgm:hierBranch/>
        </dgm:presLayoutVars>
      </dgm:prSet>
      <dgm:spPr/>
    </dgm:pt>
    <dgm:pt modelId="{FE60D874-9AB5-4937-ADA9-1C8D918B2300}" type="pres">
      <dgm:prSet presAssocID="{C8405412-D348-4767-B08E-CEFF299C7CE5}" presName="rootComposite3" presStyleCnt="0"/>
      <dgm:spPr/>
    </dgm:pt>
    <dgm:pt modelId="{8734686B-F020-42E2-9464-BF9F14B1216D}" type="pres">
      <dgm:prSet presAssocID="{C8405412-D348-4767-B08E-CEFF299C7CE5}" presName="rootText3" presStyleLbl="asst3" presStyleIdx="0" presStyleCnt="4" custScaleX="129887" custScaleY="103402">
        <dgm:presLayoutVars>
          <dgm:chPref val="3"/>
        </dgm:presLayoutVars>
      </dgm:prSet>
      <dgm:spPr/>
    </dgm:pt>
    <dgm:pt modelId="{10F274D8-D99C-4AC4-BF15-E14A5F5662E3}" type="pres">
      <dgm:prSet presAssocID="{C8405412-D348-4767-B08E-CEFF299C7CE5}" presName="rootConnector3" presStyleLbl="asst3" presStyleIdx="0" presStyleCnt="4"/>
      <dgm:spPr/>
    </dgm:pt>
    <dgm:pt modelId="{E3DC861B-5F8B-4B2B-8A83-21531F4E1F83}" type="pres">
      <dgm:prSet presAssocID="{C8405412-D348-4767-B08E-CEFF299C7CE5}" presName="hierChild6" presStyleCnt="0"/>
      <dgm:spPr/>
    </dgm:pt>
    <dgm:pt modelId="{96332E73-A0EF-45C5-A81A-2DFEB30C46EC}" type="pres">
      <dgm:prSet presAssocID="{C8405412-D348-4767-B08E-CEFF299C7CE5}" presName="hierChild7" presStyleCnt="0"/>
      <dgm:spPr/>
    </dgm:pt>
    <dgm:pt modelId="{8658C2EE-FAEB-4D6E-8F59-8799E9E298B2}" type="pres">
      <dgm:prSet presAssocID="{F628700F-609E-43E1-A3A9-98E5056DEB08}" presName="Name111" presStyleLbl="parChTrans1D4" presStyleIdx="1" presStyleCnt="4"/>
      <dgm:spPr/>
    </dgm:pt>
    <dgm:pt modelId="{F4A5300D-9CA3-4C46-AC96-E538E8FAB47F}" type="pres">
      <dgm:prSet presAssocID="{D554DBD6-864A-4789-B08C-4EFE472DE7DA}" presName="hierRoot3" presStyleCnt="0">
        <dgm:presLayoutVars>
          <dgm:hierBranch/>
        </dgm:presLayoutVars>
      </dgm:prSet>
      <dgm:spPr/>
    </dgm:pt>
    <dgm:pt modelId="{66E85C29-BFC6-4BBA-ADA0-533D96133E36}" type="pres">
      <dgm:prSet presAssocID="{D554DBD6-864A-4789-B08C-4EFE472DE7DA}" presName="rootComposite3" presStyleCnt="0"/>
      <dgm:spPr/>
    </dgm:pt>
    <dgm:pt modelId="{F716A497-8D66-48B6-8C99-86304D49F0CA}" type="pres">
      <dgm:prSet presAssocID="{D554DBD6-864A-4789-B08C-4EFE472DE7DA}" presName="rootText3" presStyleLbl="asst3" presStyleIdx="1" presStyleCnt="4" custScaleX="125895" custScaleY="105259">
        <dgm:presLayoutVars>
          <dgm:chPref val="3"/>
        </dgm:presLayoutVars>
      </dgm:prSet>
      <dgm:spPr/>
    </dgm:pt>
    <dgm:pt modelId="{9659BF03-3094-4B27-A276-0A731715B6E9}" type="pres">
      <dgm:prSet presAssocID="{D554DBD6-864A-4789-B08C-4EFE472DE7DA}" presName="rootConnector3" presStyleLbl="asst3" presStyleIdx="1" presStyleCnt="4"/>
      <dgm:spPr/>
    </dgm:pt>
    <dgm:pt modelId="{BF2DFC64-EF87-4093-913B-B79F1C45079F}" type="pres">
      <dgm:prSet presAssocID="{D554DBD6-864A-4789-B08C-4EFE472DE7DA}" presName="hierChild6" presStyleCnt="0"/>
      <dgm:spPr/>
    </dgm:pt>
    <dgm:pt modelId="{D17A4E24-D126-463F-A860-3A312811FB9E}" type="pres">
      <dgm:prSet presAssocID="{D554DBD6-864A-4789-B08C-4EFE472DE7DA}" presName="hierChild7" presStyleCnt="0"/>
      <dgm:spPr/>
    </dgm:pt>
    <dgm:pt modelId="{B6D9EB03-C1AB-473B-9222-A1E52BCF4B2D}" type="pres">
      <dgm:prSet presAssocID="{33479E65-2665-49B5-8908-3F7C849F6E43}" presName="Name111" presStyleLbl="parChTrans1D4" presStyleIdx="2" presStyleCnt="4"/>
      <dgm:spPr/>
    </dgm:pt>
    <dgm:pt modelId="{56641BFA-2760-4FF6-9D6A-26673976D329}" type="pres">
      <dgm:prSet presAssocID="{385C17E2-7FF3-4C8F-8976-BEAB44E24F65}" presName="hierRoot3" presStyleCnt="0">
        <dgm:presLayoutVars>
          <dgm:hierBranch/>
        </dgm:presLayoutVars>
      </dgm:prSet>
      <dgm:spPr/>
    </dgm:pt>
    <dgm:pt modelId="{DBCBBDE8-DA02-41B9-B285-615F780F48C3}" type="pres">
      <dgm:prSet presAssocID="{385C17E2-7FF3-4C8F-8976-BEAB44E24F65}" presName="rootComposite3" presStyleCnt="0"/>
      <dgm:spPr/>
    </dgm:pt>
    <dgm:pt modelId="{8DF8A4CD-59CF-46DC-89F1-EB24C1F5EB91}" type="pres">
      <dgm:prSet presAssocID="{385C17E2-7FF3-4C8F-8976-BEAB44E24F65}" presName="rootText3" presStyleLbl="asst3" presStyleIdx="2" presStyleCnt="4" custScaleX="129275" custScaleY="108854">
        <dgm:presLayoutVars>
          <dgm:chPref val="3"/>
        </dgm:presLayoutVars>
      </dgm:prSet>
      <dgm:spPr/>
    </dgm:pt>
    <dgm:pt modelId="{6FFF4C39-584E-4E04-8E5F-9BC73AEBA4D2}" type="pres">
      <dgm:prSet presAssocID="{385C17E2-7FF3-4C8F-8976-BEAB44E24F65}" presName="rootConnector3" presStyleLbl="asst3" presStyleIdx="2" presStyleCnt="4"/>
      <dgm:spPr/>
    </dgm:pt>
    <dgm:pt modelId="{D52BC526-6A37-4672-A949-658848EC3E4C}" type="pres">
      <dgm:prSet presAssocID="{385C17E2-7FF3-4C8F-8976-BEAB44E24F65}" presName="hierChild6" presStyleCnt="0"/>
      <dgm:spPr/>
    </dgm:pt>
    <dgm:pt modelId="{6F5135BE-6E76-4DF6-B709-184396589771}" type="pres">
      <dgm:prSet presAssocID="{385C17E2-7FF3-4C8F-8976-BEAB44E24F65}" presName="hierChild7" presStyleCnt="0"/>
      <dgm:spPr/>
    </dgm:pt>
    <dgm:pt modelId="{D4049245-E615-48E3-8A84-E1E4D1AE7BE1}" type="pres">
      <dgm:prSet presAssocID="{C1234E5C-5BF6-4870-80AF-0C6A14241E69}" presName="Name111" presStyleLbl="parChTrans1D4" presStyleIdx="3" presStyleCnt="4"/>
      <dgm:spPr/>
    </dgm:pt>
    <dgm:pt modelId="{092D000E-A457-433F-8A9C-3441D85DDC99}" type="pres">
      <dgm:prSet presAssocID="{34257DE5-45B7-4C52-BABD-9D859136D81B}" presName="hierRoot3" presStyleCnt="0">
        <dgm:presLayoutVars>
          <dgm:hierBranch/>
        </dgm:presLayoutVars>
      </dgm:prSet>
      <dgm:spPr/>
    </dgm:pt>
    <dgm:pt modelId="{69AE1B47-5346-499A-BEDA-4CDD0E9EF973}" type="pres">
      <dgm:prSet presAssocID="{34257DE5-45B7-4C52-BABD-9D859136D81B}" presName="rootComposite3" presStyleCnt="0"/>
      <dgm:spPr/>
    </dgm:pt>
    <dgm:pt modelId="{CAE51689-AAF0-4CF8-801E-B2E81E66F2B3}" type="pres">
      <dgm:prSet presAssocID="{34257DE5-45B7-4C52-BABD-9D859136D81B}" presName="rootText3" presStyleLbl="asst3" presStyleIdx="3" presStyleCnt="4" custScaleX="123637" custScaleY="106337">
        <dgm:presLayoutVars>
          <dgm:chPref val="3"/>
        </dgm:presLayoutVars>
      </dgm:prSet>
      <dgm:spPr/>
    </dgm:pt>
    <dgm:pt modelId="{105904AD-C3BB-4212-9EE2-47D1E13AC8AC}" type="pres">
      <dgm:prSet presAssocID="{34257DE5-45B7-4C52-BABD-9D859136D81B}" presName="rootConnector3" presStyleLbl="asst3" presStyleIdx="3" presStyleCnt="4"/>
      <dgm:spPr/>
    </dgm:pt>
    <dgm:pt modelId="{4891810E-CD23-4CD7-BDC3-6D70B6944ADF}" type="pres">
      <dgm:prSet presAssocID="{34257DE5-45B7-4C52-BABD-9D859136D81B}" presName="hierChild6" presStyleCnt="0"/>
      <dgm:spPr/>
    </dgm:pt>
    <dgm:pt modelId="{BFC9DC0D-3A8E-4273-8C15-DA07FC292B90}" type="pres">
      <dgm:prSet presAssocID="{34257DE5-45B7-4C52-BABD-9D859136D81B}" presName="hierChild7" presStyleCnt="0"/>
      <dgm:spPr/>
    </dgm:pt>
    <dgm:pt modelId="{FF57B6D5-5C09-4C12-A16A-CB4F481C46F8}" type="pres">
      <dgm:prSet presAssocID="{A9135EF2-9C93-47B0-B37B-41BC20419C55}" presName="Name35" presStyleLbl="parChTrans1D3" presStyleIdx="3" presStyleCnt="5"/>
      <dgm:spPr/>
    </dgm:pt>
    <dgm:pt modelId="{2A8D9EAD-0093-47D4-8D53-772319A9598B}" type="pres">
      <dgm:prSet presAssocID="{DBE59849-A72B-403B-98E7-7479A6866DCB}" presName="hierRoot2" presStyleCnt="0">
        <dgm:presLayoutVars>
          <dgm:hierBranch val="r"/>
        </dgm:presLayoutVars>
      </dgm:prSet>
      <dgm:spPr/>
    </dgm:pt>
    <dgm:pt modelId="{1F9A4539-1BB6-4137-8ABC-213191C4D98D}" type="pres">
      <dgm:prSet presAssocID="{DBE59849-A72B-403B-98E7-7479A6866DCB}" presName="rootComposite" presStyleCnt="0"/>
      <dgm:spPr/>
    </dgm:pt>
    <dgm:pt modelId="{92062DC4-7808-43BA-B4AD-62D753FA9574}" type="pres">
      <dgm:prSet presAssocID="{DBE59849-A72B-403B-98E7-7479A6866DCB}" presName="rootText" presStyleLbl="node3" presStyleIdx="3" presStyleCnt="5">
        <dgm:presLayoutVars>
          <dgm:chPref val="3"/>
        </dgm:presLayoutVars>
      </dgm:prSet>
      <dgm:spPr/>
    </dgm:pt>
    <dgm:pt modelId="{FB81F3F1-67B9-4A23-BE13-95B9F0B55BDC}" type="pres">
      <dgm:prSet presAssocID="{DBE59849-A72B-403B-98E7-7479A6866DCB}" presName="rootConnector" presStyleLbl="node3" presStyleIdx="3" presStyleCnt="5"/>
      <dgm:spPr/>
    </dgm:pt>
    <dgm:pt modelId="{7D01FB79-9BE1-44A3-8858-DC92AC5B829E}" type="pres">
      <dgm:prSet presAssocID="{DBE59849-A72B-403B-98E7-7479A6866DCB}" presName="hierChild4" presStyleCnt="0"/>
      <dgm:spPr/>
    </dgm:pt>
    <dgm:pt modelId="{BEA2D1A7-A542-4B20-AE72-E9136ED5C3EB}" type="pres">
      <dgm:prSet presAssocID="{DBE59849-A72B-403B-98E7-7479A6866DCB}" presName="hierChild5" presStyleCnt="0"/>
      <dgm:spPr/>
    </dgm:pt>
    <dgm:pt modelId="{7EB3539D-29DD-4C14-B7A8-330B4F577A6C}" type="pres">
      <dgm:prSet presAssocID="{6267CD66-773E-41A2-9F07-24EC98070D65}" presName="Name35" presStyleLbl="parChTrans1D3" presStyleIdx="4" presStyleCnt="5"/>
      <dgm:spPr/>
    </dgm:pt>
    <dgm:pt modelId="{7F7A63C2-9BD4-4D2F-9A16-F52C6F49D038}" type="pres">
      <dgm:prSet presAssocID="{82BFCF9C-0D9C-44F9-95A3-1986851D2448}" presName="hierRoot2" presStyleCnt="0">
        <dgm:presLayoutVars>
          <dgm:hierBranch val="r"/>
        </dgm:presLayoutVars>
      </dgm:prSet>
      <dgm:spPr/>
    </dgm:pt>
    <dgm:pt modelId="{74676DD9-F8D6-4A71-AE57-E005DBA347DD}" type="pres">
      <dgm:prSet presAssocID="{82BFCF9C-0D9C-44F9-95A3-1986851D2448}" presName="rootComposite" presStyleCnt="0"/>
      <dgm:spPr/>
    </dgm:pt>
    <dgm:pt modelId="{DA637158-548A-446E-A67B-1DD4DC208F26}" type="pres">
      <dgm:prSet presAssocID="{82BFCF9C-0D9C-44F9-95A3-1986851D2448}" presName="rootText" presStyleLbl="node3" presStyleIdx="4" presStyleCnt="5">
        <dgm:presLayoutVars>
          <dgm:chPref val="3"/>
        </dgm:presLayoutVars>
      </dgm:prSet>
      <dgm:spPr/>
    </dgm:pt>
    <dgm:pt modelId="{B4283CA0-F90B-4061-BD69-157D1ED3F78F}" type="pres">
      <dgm:prSet presAssocID="{82BFCF9C-0D9C-44F9-95A3-1986851D2448}" presName="rootConnector" presStyleLbl="node3" presStyleIdx="4" presStyleCnt="5"/>
      <dgm:spPr/>
    </dgm:pt>
    <dgm:pt modelId="{4854BCBB-E9AD-4A51-8CAC-E6921A777198}" type="pres">
      <dgm:prSet presAssocID="{82BFCF9C-0D9C-44F9-95A3-1986851D2448}" presName="hierChild4" presStyleCnt="0"/>
      <dgm:spPr/>
    </dgm:pt>
    <dgm:pt modelId="{83AD1676-971F-42C9-9B29-FA82DBCF145F}" type="pres">
      <dgm:prSet presAssocID="{82BFCF9C-0D9C-44F9-95A3-1986851D2448}" presName="hierChild5" presStyleCnt="0"/>
      <dgm:spPr/>
    </dgm:pt>
    <dgm:pt modelId="{CF2734E2-59EF-41E0-8007-B3FB1A12D287}" type="pres">
      <dgm:prSet presAssocID="{254057A9-9C95-4656-AC72-51F254EEC1BD}" presName="hierChild5" presStyleCnt="0"/>
      <dgm:spPr/>
    </dgm:pt>
    <dgm:pt modelId="{1DD5949B-4D6E-4CD8-BC2C-1DC18B0B3F50}" type="pres">
      <dgm:prSet presAssocID="{7D64C13A-5185-4434-8A21-91DE8CFB5E5F}" presName="hierChild3" presStyleCnt="0"/>
      <dgm:spPr/>
    </dgm:pt>
  </dgm:ptLst>
  <dgm:cxnLst>
    <dgm:cxn modelId="{563EC601-D633-46B3-8235-D2F1773B6EEA}" srcId="{7D64C13A-5185-4434-8A21-91DE8CFB5E5F}" destId="{C2EF4EA8-949D-4274-8E14-481D19AAEF3F}" srcOrd="0" destOrd="0" parTransId="{B92F90CA-33C6-43F9-B779-437557305922}" sibTransId="{F43BABCE-C0AE-4AEF-8C7D-18573D4A9CC9}"/>
    <dgm:cxn modelId="{9CFDCC01-5FB9-411B-BD5B-94101C638CF7}" type="presOf" srcId="{4AEB6FB6-A151-4874-81F1-C56FEB6307C8}" destId="{A84D325C-6F2E-410E-BCCE-C9DE37081ACA}" srcOrd="1" destOrd="0" presId="urn:microsoft.com/office/officeart/2005/8/layout/orgChart1"/>
    <dgm:cxn modelId="{431F2502-8808-463C-B857-3EBD971B320F}" type="presOf" srcId="{A9135EF2-9C93-47B0-B37B-41BC20419C55}" destId="{FF57B6D5-5C09-4C12-A16A-CB4F481C46F8}" srcOrd="0" destOrd="0" presId="urn:microsoft.com/office/officeart/2005/8/layout/orgChart1"/>
    <dgm:cxn modelId="{8F65440B-9FEE-4073-A94D-F84D4C71F70E}" type="presOf" srcId="{34257DE5-45B7-4C52-BABD-9D859136D81B}" destId="{105904AD-C3BB-4212-9EE2-47D1E13AC8AC}" srcOrd="1" destOrd="0" presId="urn:microsoft.com/office/officeart/2005/8/layout/orgChart1"/>
    <dgm:cxn modelId="{EB866D0B-B2F7-4C61-9B26-C2069B2E468D}" type="presOf" srcId="{DBE59849-A72B-403B-98E7-7479A6866DCB}" destId="{FB81F3F1-67B9-4A23-BE13-95B9F0B55BDC}" srcOrd="1" destOrd="0" presId="urn:microsoft.com/office/officeart/2005/8/layout/orgChart1"/>
    <dgm:cxn modelId="{C4137A18-6740-49CB-B0D5-042B079B595B}" type="presOf" srcId="{C8405412-D348-4767-B08E-CEFF299C7CE5}" destId="{8734686B-F020-42E2-9464-BF9F14B1216D}" srcOrd="0" destOrd="0" presId="urn:microsoft.com/office/officeart/2005/8/layout/orgChart1"/>
    <dgm:cxn modelId="{4046091C-2357-48A5-8FF6-7E4E924475CD}" srcId="{B2576A93-FEFD-406F-8AC1-0CEDB9F6CA21}" destId="{C8405412-D348-4767-B08E-CEFF299C7CE5}" srcOrd="0" destOrd="0" parTransId="{FE8D90F7-14EE-4C19-ABA1-4CA640E7ACAB}" sibTransId="{462E1DB7-FB1C-41AA-B168-E564F1BE7711}"/>
    <dgm:cxn modelId="{05C46622-9D26-4E86-8FD8-212F5BE075BB}" type="presOf" srcId="{385C17E2-7FF3-4C8F-8976-BEAB44E24F65}" destId="{6FFF4C39-584E-4E04-8E5F-9BC73AEBA4D2}" srcOrd="1" destOrd="0" presId="urn:microsoft.com/office/officeart/2005/8/layout/orgChart1"/>
    <dgm:cxn modelId="{6E7F5323-5632-4DDB-9454-246D7A99B428}" srcId="{C2EF4EA8-949D-4274-8E14-481D19AAEF3F}" destId="{3290CC7E-1838-45C4-ADEF-99E169520FA6}" srcOrd="1" destOrd="0" parTransId="{DF8FD8FD-C212-4A29-96CF-1A888268A15F}" sibTransId="{13851886-FBC6-4957-9E04-CC07B6F52BF4}"/>
    <dgm:cxn modelId="{F35C9024-D8A4-4A2B-A540-9A5607233553}" srcId="{254057A9-9C95-4656-AC72-51F254EEC1BD}" destId="{82BFCF9C-0D9C-44F9-95A3-1986851D2448}" srcOrd="2" destOrd="0" parTransId="{6267CD66-773E-41A2-9F07-24EC98070D65}" sibTransId="{3FFA9BBD-AE47-49FA-A355-9FDAD65F2BC7}"/>
    <dgm:cxn modelId="{ADA56D26-F9B8-4E1E-BBBF-7A3034495DB1}" type="presOf" srcId="{C8405412-D348-4767-B08E-CEFF299C7CE5}" destId="{10F274D8-D99C-4AC4-BF15-E14A5F5662E3}" srcOrd="1" destOrd="0" presId="urn:microsoft.com/office/officeart/2005/8/layout/orgChart1"/>
    <dgm:cxn modelId="{C66E172A-EAED-4B48-A8D8-41B885BFAF16}" type="presOf" srcId="{D6096868-7988-408B-A930-18558DD5805F}" destId="{F3BE8CA9-3C55-4933-BA78-3EF7E3B10577}" srcOrd="1" destOrd="0" presId="urn:microsoft.com/office/officeart/2005/8/layout/orgChart1"/>
    <dgm:cxn modelId="{2EA27F33-DFCB-41AF-9264-99AD91231AA1}" type="presOf" srcId="{C2EF4EA8-949D-4274-8E14-481D19AAEF3F}" destId="{8575190F-9722-4522-A90D-E1887A9CE45D}" srcOrd="1" destOrd="0" presId="urn:microsoft.com/office/officeart/2005/8/layout/orgChart1"/>
    <dgm:cxn modelId="{692BA034-7DF2-452B-B842-5E1C514EFA47}" type="presOf" srcId="{B2576A93-FEFD-406F-8AC1-0CEDB9F6CA21}" destId="{EA66CDE6-3471-4FBD-9D7F-83ECB2FD19DB}" srcOrd="1" destOrd="0" presId="urn:microsoft.com/office/officeart/2005/8/layout/orgChart1"/>
    <dgm:cxn modelId="{748A1035-3C0E-4CBD-960A-5A402B88E616}" type="presOf" srcId="{3290CC7E-1838-45C4-ADEF-99E169520FA6}" destId="{EBA5E7D0-AD86-4022-BDCE-FA0701B6C06C}" srcOrd="0" destOrd="0" presId="urn:microsoft.com/office/officeart/2005/8/layout/orgChart1"/>
    <dgm:cxn modelId="{68D2D535-0A7A-4794-BE34-4E09F0C64A99}" type="presOf" srcId="{C1234E5C-5BF6-4870-80AF-0C6A14241E69}" destId="{D4049245-E615-48E3-8A84-E1E4D1AE7BE1}" srcOrd="0" destOrd="0" presId="urn:microsoft.com/office/officeart/2005/8/layout/orgChart1"/>
    <dgm:cxn modelId="{B755AA3E-E4EB-4662-9B1D-C1F0E91E0BA2}" type="presOf" srcId="{C2EF4EA8-949D-4274-8E14-481D19AAEF3F}" destId="{6BA72006-C3C3-4DD8-9746-782B2F7F4991}" srcOrd="0" destOrd="0" presId="urn:microsoft.com/office/officeart/2005/8/layout/orgChart1"/>
    <dgm:cxn modelId="{75FF7E5D-6EEA-43D1-A2E0-553CCFF0DE6D}" type="presOf" srcId="{D554DBD6-864A-4789-B08C-4EFE472DE7DA}" destId="{F716A497-8D66-48B6-8C99-86304D49F0CA}" srcOrd="0" destOrd="0" presId="urn:microsoft.com/office/officeart/2005/8/layout/orgChart1"/>
    <dgm:cxn modelId="{503CD460-8860-4F02-A3BA-9D1F0FF36FCA}" type="presOf" srcId="{6AB6B5B5-C7C5-4466-BAAF-C7A30DEDA2A4}" destId="{B152E1E8-0327-4723-A314-46485A08DF87}" srcOrd="0" destOrd="0" presId="urn:microsoft.com/office/officeart/2005/8/layout/orgChart1"/>
    <dgm:cxn modelId="{B47F8761-3F80-44A8-94EA-7F45ABCCC384}" srcId="{B2576A93-FEFD-406F-8AC1-0CEDB9F6CA21}" destId="{D554DBD6-864A-4789-B08C-4EFE472DE7DA}" srcOrd="1" destOrd="0" parTransId="{F628700F-609E-43E1-A3A9-98E5056DEB08}" sibTransId="{EF3EDCBB-9E24-4127-9415-6AA377482704}"/>
    <dgm:cxn modelId="{2419D643-2D3B-4AD0-94A1-E88C06FF4FFA}" type="presOf" srcId="{695878A5-95BE-4813-B73A-3BBFE48C558F}" destId="{AEE5BDCA-3453-4634-9F32-410A3F3616B8}" srcOrd="0" destOrd="0" presId="urn:microsoft.com/office/officeart/2005/8/layout/orgChart1"/>
    <dgm:cxn modelId="{4D4D0565-1845-4FF6-A89A-94FFE8F15C31}" type="presOf" srcId="{254057A9-9C95-4656-AC72-51F254EEC1BD}" destId="{9A0992A7-032A-4039-A665-610B7E7991B0}" srcOrd="0" destOrd="0" presId="urn:microsoft.com/office/officeart/2005/8/layout/orgChart1"/>
    <dgm:cxn modelId="{A9075146-5106-4C1D-B483-84A1F36758BF}" type="presOf" srcId="{FE8D90F7-14EE-4C19-ABA1-4CA640E7ACAB}" destId="{879F683A-3216-4FDD-A3E8-9CB9CA0CA300}" srcOrd="0" destOrd="0" presId="urn:microsoft.com/office/officeart/2005/8/layout/orgChart1"/>
    <dgm:cxn modelId="{C409D846-3E1E-4E47-B3F3-D31522EDCD3D}" type="presOf" srcId="{82BFCF9C-0D9C-44F9-95A3-1986851D2448}" destId="{B4283CA0-F90B-4061-BD69-157D1ED3F78F}" srcOrd="1" destOrd="0" presId="urn:microsoft.com/office/officeart/2005/8/layout/orgChart1"/>
    <dgm:cxn modelId="{89FF3847-E34C-4D1E-A85F-2B8840CF05B6}" srcId="{254057A9-9C95-4656-AC72-51F254EEC1BD}" destId="{B2576A93-FEFD-406F-8AC1-0CEDB9F6CA21}" srcOrd="0" destOrd="0" parTransId="{43E384D6-53FB-4E96-9F8C-94277D324643}" sibTransId="{2EE11C80-6B68-4D99-A026-25789BA11A3A}"/>
    <dgm:cxn modelId="{B290CC47-6EF2-4C20-9E27-6C2338051DBF}" type="presOf" srcId="{43E384D6-53FB-4E96-9F8C-94277D324643}" destId="{16E4750D-288C-416D-B939-4FA469422329}" srcOrd="0" destOrd="0" presId="urn:microsoft.com/office/officeart/2005/8/layout/orgChart1"/>
    <dgm:cxn modelId="{56B18A6C-3675-4121-801C-24244490658A}" type="presOf" srcId="{697717CC-5388-4CF6-910A-56A752F2F8E3}" destId="{3E436078-CC76-4B84-BAC9-370DD315551F}" srcOrd="0" destOrd="0" presId="urn:microsoft.com/office/officeart/2005/8/layout/orgChart1"/>
    <dgm:cxn modelId="{A2A7AB50-9448-4D62-A5CE-8197301EC16E}" type="presOf" srcId="{DBE59849-A72B-403B-98E7-7479A6866DCB}" destId="{92062DC4-7808-43BA-B4AD-62D753FA9574}" srcOrd="0" destOrd="0" presId="urn:microsoft.com/office/officeart/2005/8/layout/orgChart1"/>
    <dgm:cxn modelId="{05AD2872-831A-47BB-A728-D7C239B64E75}" srcId="{B2576A93-FEFD-406F-8AC1-0CEDB9F6CA21}" destId="{385C17E2-7FF3-4C8F-8976-BEAB44E24F65}" srcOrd="2" destOrd="0" parTransId="{33479E65-2665-49B5-8908-3F7C849F6E43}" sibTransId="{850BE930-EDD7-451C-B135-C30CC56197BD}"/>
    <dgm:cxn modelId="{24C35B52-6A7F-444B-958D-F8749336A7FB}" type="presOf" srcId="{385C17E2-7FF3-4C8F-8976-BEAB44E24F65}" destId="{8DF8A4CD-59CF-46DC-89F1-EB24C1F5EB91}" srcOrd="0" destOrd="0" presId="urn:microsoft.com/office/officeart/2005/8/layout/orgChart1"/>
    <dgm:cxn modelId="{DEB58853-718E-47EF-AF5A-329F38F05A46}" type="presOf" srcId="{D6096868-7988-408B-A930-18558DD5805F}" destId="{DE8B2DCD-076C-48DC-B96B-679B26D5DA41}" srcOrd="0" destOrd="0" presId="urn:microsoft.com/office/officeart/2005/8/layout/orgChart1"/>
    <dgm:cxn modelId="{EE1FE17A-6312-41F7-A7EB-DA33BFBBB1C2}" type="presOf" srcId="{34257DE5-45B7-4C52-BABD-9D859136D81B}" destId="{CAE51689-AAF0-4CF8-801E-B2E81E66F2B3}" srcOrd="0" destOrd="0" presId="urn:microsoft.com/office/officeart/2005/8/layout/orgChart1"/>
    <dgm:cxn modelId="{A9E9CE7F-7F26-4940-A4DB-D9F06A53DE3B}" srcId="{B2576A93-FEFD-406F-8AC1-0CEDB9F6CA21}" destId="{34257DE5-45B7-4C52-BABD-9D859136D81B}" srcOrd="3" destOrd="0" parTransId="{C1234E5C-5BF6-4870-80AF-0C6A14241E69}" sibTransId="{0949623E-112A-4BFC-A223-890061B13A46}"/>
    <dgm:cxn modelId="{C5BAF681-74E3-4146-8DC7-F4FE5A5ADF6A}" type="presOf" srcId="{7D64C13A-5185-4434-8A21-91DE8CFB5E5F}" destId="{BE1E8F2D-A41B-4CC6-8BA5-74ECC63256ED}" srcOrd="0" destOrd="0" presId="urn:microsoft.com/office/officeart/2005/8/layout/orgChart1"/>
    <dgm:cxn modelId="{B7E71887-04AA-4F36-879E-1E044135A9BB}" type="presOf" srcId="{D554DBD6-864A-4789-B08C-4EFE472DE7DA}" destId="{9659BF03-3094-4B27-A276-0A731715B6E9}" srcOrd="1" destOrd="0" presId="urn:microsoft.com/office/officeart/2005/8/layout/orgChart1"/>
    <dgm:cxn modelId="{09411888-DC61-4868-9E42-F8BCE73037B7}" srcId="{C2EF4EA8-949D-4274-8E14-481D19AAEF3F}" destId="{D6096868-7988-408B-A930-18558DD5805F}" srcOrd="0" destOrd="0" parTransId="{695878A5-95BE-4813-B73A-3BBFE48C558F}" sibTransId="{F2323957-97E8-471C-8D1F-6412DC992B32}"/>
    <dgm:cxn modelId="{7BEC6D91-705B-40D9-A506-3ADEBEAB821B}" type="presOf" srcId="{B92F90CA-33C6-43F9-B779-437557305922}" destId="{510990B9-B027-4D3B-B3F6-ADC9E9D1C918}" srcOrd="0" destOrd="0" presId="urn:microsoft.com/office/officeart/2005/8/layout/orgChart1"/>
    <dgm:cxn modelId="{38B75C99-4B1D-43F6-91D1-0E10A7E374DC}" srcId="{7D64C13A-5185-4434-8A21-91DE8CFB5E5F}" destId="{697717CC-5388-4CF6-910A-56A752F2F8E3}" srcOrd="2" destOrd="0" parTransId="{02E28908-EFD1-4265-A141-597EB54371C9}" sibTransId="{12089CC2-2A5F-4AC2-9047-6527514CF09A}"/>
    <dgm:cxn modelId="{485F689D-C85F-4685-AAF1-1C078015D005}" srcId="{6AB6B5B5-C7C5-4466-BAAF-C7A30DEDA2A4}" destId="{7D64C13A-5185-4434-8A21-91DE8CFB5E5F}" srcOrd="0" destOrd="0" parTransId="{9379982D-BCBF-4F6A-94C8-7D5C0BE6E8ED}" sibTransId="{85642813-4D05-47A6-B96B-89DA64A58807}"/>
    <dgm:cxn modelId="{26A24BAD-F2E2-47C0-9C4F-30F0C1584E47}" type="presOf" srcId="{7D64C13A-5185-4434-8A21-91DE8CFB5E5F}" destId="{9320C90A-B7EF-4455-B56E-2FEE231E6035}" srcOrd="1" destOrd="0" presId="urn:microsoft.com/office/officeart/2005/8/layout/orgChart1"/>
    <dgm:cxn modelId="{8D4986AE-2CE1-429B-9E96-0EC03A7FC7A8}" type="presOf" srcId="{B2576A93-FEFD-406F-8AC1-0CEDB9F6CA21}" destId="{B7FC1663-0A03-4C20-816F-FE9BBE792DD1}" srcOrd="0" destOrd="0" presId="urn:microsoft.com/office/officeart/2005/8/layout/orgChart1"/>
    <dgm:cxn modelId="{C99B44B2-318A-4364-BC01-8FB433EED4FB}" type="presOf" srcId="{4AEB6FB6-A151-4874-81F1-C56FEB6307C8}" destId="{E6D1F425-9C99-43C0-BBFB-2F49EDB8893E}" srcOrd="0" destOrd="0" presId="urn:microsoft.com/office/officeart/2005/8/layout/orgChart1"/>
    <dgm:cxn modelId="{A3596DB4-CA37-43A7-9892-D8BC89C0E143}" srcId="{7D64C13A-5185-4434-8A21-91DE8CFB5E5F}" destId="{254057A9-9C95-4656-AC72-51F254EEC1BD}" srcOrd="3" destOrd="0" parTransId="{C1D76A72-CABB-4A71-9E79-7343AC1CE112}" sibTransId="{D2841456-198D-4B0B-9EE4-189147C352A2}"/>
    <dgm:cxn modelId="{66BCBBB5-0C4A-42AD-B2D3-FA8085834DB1}" type="presOf" srcId="{F628700F-609E-43E1-A3A9-98E5056DEB08}" destId="{8658C2EE-FAEB-4D6E-8F59-8799E9E298B2}" srcOrd="0" destOrd="0" presId="urn:microsoft.com/office/officeart/2005/8/layout/orgChart1"/>
    <dgm:cxn modelId="{A483CCB7-4501-4F78-8351-7293C5EC21D3}" type="presOf" srcId="{254057A9-9C95-4656-AC72-51F254EEC1BD}" destId="{EE8D87D7-5338-46BB-862F-A280CAA4F08C}" srcOrd="1" destOrd="0" presId="urn:microsoft.com/office/officeart/2005/8/layout/orgChart1"/>
    <dgm:cxn modelId="{C9DAEEB7-477C-41BA-A4E9-AE9703314AC1}" type="presOf" srcId="{C1D76A72-CABB-4A71-9E79-7343AC1CE112}" destId="{582FAD56-92DA-4A8E-82D1-38BDC2DEBCD6}" srcOrd="0" destOrd="0" presId="urn:microsoft.com/office/officeart/2005/8/layout/orgChart1"/>
    <dgm:cxn modelId="{82548AC4-9ACB-4285-A7B6-A677DA52BBBF}" srcId="{254057A9-9C95-4656-AC72-51F254EEC1BD}" destId="{DBE59849-A72B-403B-98E7-7479A6866DCB}" srcOrd="1" destOrd="0" parTransId="{A9135EF2-9C93-47B0-B37B-41BC20419C55}" sibTransId="{226643CE-C519-401A-8212-34B516ED4142}"/>
    <dgm:cxn modelId="{2B0DCCC8-4CFD-4E19-BE20-093081E5D82B}" type="presOf" srcId="{3290CC7E-1838-45C4-ADEF-99E169520FA6}" destId="{D4F6F481-1403-47FB-9C9E-BC632D6929C4}" srcOrd="1" destOrd="0" presId="urn:microsoft.com/office/officeart/2005/8/layout/orgChart1"/>
    <dgm:cxn modelId="{F5D8B3CC-7295-4AC0-BFBB-27FAD56FA39C}" type="presOf" srcId="{33479E65-2665-49B5-8908-3F7C849F6E43}" destId="{B6D9EB03-C1AB-473B-9222-A1E52BCF4B2D}" srcOrd="0" destOrd="0" presId="urn:microsoft.com/office/officeart/2005/8/layout/orgChart1"/>
    <dgm:cxn modelId="{72B65AD8-3678-42CA-BC12-5E0F7DD3296F}" type="presOf" srcId="{02E28908-EFD1-4265-A141-597EB54371C9}" destId="{005BB272-31CB-499D-BC82-7F3E79B31BCD}" srcOrd="0" destOrd="0" presId="urn:microsoft.com/office/officeart/2005/8/layout/orgChart1"/>
    <dgm:cxn modelId="{FBDC74E4-B286-4014-8DE6-633450AA4581}" type="presOf" srcId="{82BFCF9C-0D9C-44F9-95A3-1986851D2448}" destId="{DA637158-548A-446E-A67B-1DD4DC208F26}" srcOrd="0" destOrd="0" presId="urn:microsoft.com/office/officeart/2005/8/layout/orgChart1"/>
    <dgm:cxn modelId="{D79C14E5-410F-4027-AF83-065CCF1D5586}" srcId="{7D64C13A-5185-4434-8A21-91DE8CFB5E5F}" destId="{4AEB6FB6-A151-4874-81F1-C56FEB6307C8}" srcOrd="1" destOrd="0" parTransId="{C7AE1A21-E2CD-4886-A703-5DD8541A4E2D}" sibTransId="{03A34CE6-8F86-4D08-A7CE-70D8F4269201}"/>
    <dgm:cxn modelId="{962B7AEB-74CC-4ADA-BBC4-8B1AFB13BD19}" type="presOf" srcId="{C7AE1A21-E2CD-4886-A703-5DD8541A4E2D}" destId="{FBD2F7FD-3A71-4F0D-8D9B-B7E7ED595B21}" srcOrd="0" destOrd="0" presId="urn:microsoft.com/office/officeart/2005/8/layout/orgChart1"/>
    <dgm:cxn modelId="{678B90EB-B5C3-4C12-AB00-8378DC3FF2D2}" type="presOf" srcId="{697717CC-5388-4CF6-910A-56A752F2F8E3}" destId="{B0BBFB5D-932A-4C8C-A4DD-ABA6B27A124C}" srcOrd="1" destOrd="0" presId="urn:microsoft.com/office/officeart/2005/8/layout/orgChart1"/>
    <dgm:cxn modelId="{13A118F9-9807-4D43-9E64-5A31DD68DBCA}" type="presOf" srcId="{DF8FD8FD-C212-4A29-96CF-1A888268A15F}" destId="{86DEAF5E-0BF3-407B-B3B9-C44B8D59FDC5}" srcOrd="0" destOrd="0" presId="urn:microsoft.com/office/officeart/2005/8/layout/orgChart1"/>
    <dgm:cxn modelId="{275A8AFA-1EA1-4A68-82EC-ED6BD626B214}" type="presOf" srcId="{6267CD66-773E-41A2-9F07-24EC98070D65}" destId="{7EB3539D-29DD-4C14-B7A8-330B4F577A6C}" srcOrd="0" destOrd="0" presId="urn:microsoft.com/office/officeart/2005/8/layout/orgChart1"/>
    <dgm:cxn modelId="{E9FA2CD4-D63A-47F4-BD77-15B3A61B7199}" type="presParOf" srcId="{B152E1E8-0327-4723-A314-46485A08DF87}" destId="{4B33F14F-3530-4549-A952-E69FC873E541}" srcOrd="0" destOrd="0" presId="urn:microsoft.com/office/officeart/2005/8/layout/orgChart1"/>
    <dgm:cxn modelId="{BA62AED9-3211-4569-AD52-A00C0931A063}" type="presParOf" srcId="{4B33F14F-3530-4549-A952-E69FC873E541}" destId="{EA16BE0E-DB1C-457B-A33C-E4A0143AFDAF}" srcOrd="0" destOrd="0" presId="urn:microsoft.com/office/officeart/2005/8/layout/orgChart1"/>
    <dgm:cxn modelId="{889C45C5-5F0E-4A53-85E8-02CB4590959A}" type="presParOf" srcId="{EA16BE0E-DB1C-457B-A33C-E4A0143AFDAF}" destId="{BE1E8F2D-A41B-4CC6-8BA5-74ECC63256ED}" srcOrd="0" destOrd="0" presId="urn:microsoft.com/office/officeart/2005/8/layout/orgChart1"/>
    <dgm:cxn modelId="{D2E2F601-26CD-4E6B-85EC-44F68EA2FDBE}" type="presParOf" srcId="{EA16BE0E-DB1C-457B-A33C-E4A0143AFDAF}" destId="{9320C90A-B7EF-4455-B56E-2FEE231E6035}" srcOrd="1" destOrd="0" presId="urn:microsoft.com/office/officeart/2005/8/layout/orgChart1"/>
    <dgm:cxn modelId="{C5DBEFF1-B878-40C5-A163-30EE691A6658}" type="presParOf" srcId="{4B33F14F-3530-4549-A952-E69FC873E541}" destId="{614EA7B7-BF46-4834-938E-ACF7E1081EF6}" srcOrd="1" destOrd="0" presId="urn:microsoft.com/office/officeart/2005/8/layout/orgChart1"/>
    <dgm:cxn modelId="{9FF8A81F-F2FA-4AAC-A341-185BF4F28CEB}" type="presParOf" srcId="{614EA7B7-BF46-4834-938E-ACF7E1081EF6}" destId="{510990B9-B027-4D3B-B3F6-ADC9E9D1C918}" srcOrd="0" destOrd="0" presId="urn:microsoft.com/office/officeart/2005/8/layout/orgChart1"/>
    <dgm:cxn modelId="{38F33523-37CC-4C87-8675-DD1F920734C4}" type="presParOf" srcId="{614EA7B7-BF46-4834-938E-ACF7E1081EF6}" destId="{902CF165-95CC-4FD2-8211-9CD8B8440EFE}" srcOrd="1" destOrd="0" presId="urn:microsoft.com/office/officeart/2005/8/layout/orgChart1"/>
    <dgm:cxn modelId="{1C7BB253-469A-4654-9D3B-B031C47E315A}" type="presParOf" srcId="{902CF165-95CC-4FD2-8211-9CD8B8440EFE}" destId="{0A6CF2ED-4047-4280-B088-BF15018215C9}" srcOrd="0" destOrd="0" presId="urn:microsoft.com/office/officeart/2005/8/layout/orgChart1"/>
    <dgm:cxn modelId="{E0150483-B257-48CC-9979-D004E26B0FDE}" type="presParOf" srcId="{0A6CF2ED-4047-4280-B088-BF15018215C9}" destId="{6BA72006-C3C3-4DD8-9746-782B2F7F4991}" srcOrd="0" destOrd="0" presId="urn:microsoft.com/office/officeart/2005/8/layout/orgChart1"/>
    <dgm:cxn modelId="{4CFC5BAF-076A-4488-9BA7-1FB0AF2D8D51}" type="presParOf" srcId="{0A6CF2ED-4047-4280-B088-BF15018215C9}" destId="{8575190F-9722-4522-A90D-E1887A9CE45D}" srcOrd="1" destOrd="0" presId="urn:microsoft.com/office/officeart/2005/8/layout/orgChart1"/>
    <dgm:cxn modelId="{F5BDB76A-8275-481B-A0EE-1723F63A6FD8}" type="presParOf" srcId="{902CF165-95CC-4FD2-8211-9CD8B8440EFE}" destId="{9F1B4776-FBA0-4ECC-BF09-CAAC31996BF9}" srcOrd="1" destOrd="0" presId="urn:microsoft.com/office/officeart/2005/8/layout/orgChart1"/>
    <dgm:cxn modelId="{1587AFEE-F5F3-4C73-9730-44AD2D6268B2}" type="presParOf" srcId="{9F1B4776-FBA0-4ECC-BF09-CAAC31996BF9}" destId="{AEE5BDCA-3453-4634-9F32-410A3F3616B8}" srcOrd="0" destOrd="0" presId="urn:microsoft.com/office/officeart/2005/8/layout/orgChart1"/>
    <dgm:cxn modelId="{6D6D1E05-BED2-4D4A-834D-72350D6647CE}" type="presParOf" srcId="{9F1B4776-FBA0-4ECC-BF09-CAAC31996BF9}" destId="{93E04FC2-56D7-4F1B-97CF-7BBA96C9EA79}" srcOrd="1" destOrd="0" presId="urn:microsoft.com/office/officeart/2005/8/layout/orgChart1"/>
    <dgm:cxn modelId="{86A078AA-E6C6-4D44-AD37-3244549E711D}" type="presParOf" srcId="{93E04FC2-56D7-4F1B-97CF-7BBA96C9EA79}" destId="{A9432215-1DED-47B2-B0FC-27432EACA38C}" srcOrd="0" destOrd="0" presId="urn:microsoft.com/office/officeart/2005/8/layout/orgChart1"/>
    <dgm:cxn modelId="{C134CED9-AE75-41DD-9454-A27FFFC0C809}" type="presParOf" srcId="{A9432215-1DED-47B2-B0FC-27432EACA38C}" destId="{DE8B2DCD-076C-48DC-B96B-679B26D5DA41}" srcOrd="0" destOrd="0" presId="urn:microsoft.com/office/officeart/2005/8/layout/orgChart1"/>
    <dgm:cxn modelId="{061A2E5E-329A-4470-AE44-8BB38A7563B9}" type="presParOf" srcId="{A9432215-1DED-47B2-B0FC-27432EACA38C}" destId="{F3BE8CA9-3C55-4933-BA78-3EF7E3B10577}" srcOrd="1" destOrd="0" presId="urn:microsoft.com/office/officeart/2005/8/layout/orgChart1"/>
    <dgm:cxn modelId="{703FFB03-E66D-4E7A-BD9D-895598F4E4D3}" type="presParOf" srcId="{93E04FC2-56D7-4F1B-97CF-7BBA96C9EA79}" destId="{D912BEFC-9977-47B4-ACEF-0F76C65B84FC}" srcOrd="1" destOrd="0" presId="urn:microsoft.com/office/officeart/2005/8/layout/orgChart1"/>
    <dgm:cxn modelId="{6360FFB2-4086-4203-90B6-E40A636D75B8}" type="presParOf" srcId="{93E04FC2-56D7-4F1B-97CF-7BBA96C9EA79}" destId="{762E2779-DE57-44E5-907C-A15D31C2DC22}" srcOrd="2" destOrd="0" presId="urn:microsoft.com/office/officeart/2005/8/layout/orgChart1"/>
    <dgm:cxn modelId="{C78EBBE1-E00B-44E4-BD70-421E6F8DED99}" type="presParOf" srcId="{9F1B4776-FBA0-4ECC-BF09-CAAC31996BF9}" destId="{86DEAF5E-0BF3-407B-B3B9-C44B8D59FDC5}" srcOrd="2" destOrd="0" presId="urn:microsoft.com/office/officeart/2005/8/layout/orgChart1"/>
    <dgm:cxn modelId="{505AEB33-F4A9-42F1-AD18-83DD3992431A}" type="presParOf" srcId="{9F1B4776-FBA0-4ECC-BF09-CAAC31996BF9}" destId="{EC6E3ADC-26E1-4926-8718-548C57E20048}" srcOrd="3" destOrd="0" presId="urn:microsoft.com/office/officeart/2005/8/layout/orgChart1"/>
    <dgm:cxn modelId="{53A8D984-F7D6-4694-80C9-2F9871671191}" type="presParOf" srcId="{EC6E3ADC-26E1-4926-8718-548C57E20048}" destId="{1F0CD8DC-3821-42C0-AD2F-17D6B730108A}" srcOrd="0" destOrd="0" presId="urn:microsoft.com/office/officeart/2005/8/layout/orgChart1"/>
    <dgm:cxn modelId="{F1FF14D0-32ED-41DB-8068-FB1A2846923E}" type="presParOf" srcId="{1F0CD8DC-3821-42C0-AD2F-17D6B730108A}" destId="{EBA5E7D0-AD86-4022-BDCE-FA0701B6C06C}" srcOrd="0" destOrd="0" presId="urn:microsoft.com/office/officeart/2005/8/layout/orgChart1"/>
    <dgm:cxn modelId="{65F3CA2F-BCAA-4B6F-BCF5-A57C3A0FABC6}" type="presParOf" srcId="{1F0CD8DC-3821-42C0-AD2F-17D6B730108A}" destId="{D4F6F481-1403-47FB-9C9E-BC632D6929C4}" srcOrd="1" destOrd="0" presId="urn:microsoft.com/office/officeart/2005/8/layout/orgChart1"/>
    <dgm:cxn modelId="{2FFE316F-1773-47C2-BCB0-765C4696D9D2}" type="presParOf" srcId="{EC6E3ADC-26E1-4926-8718-548C57E20048}" destId="{D44DB1EE-3A4F-4E56-8534-2C1E4D7E5C0A}" srcOrd="1" destOrd="0" presId="urn:microsoft.com/office/officeart/2005/8/layout/orgChart1"/>
    <dgm:cxn modelId="{D951FD8B-6DC9-43A8-9ABE-D967BFFFD889}" type="presParOf" srcId="{EC6E3ADC-26E1-4926-8718-548C57E20048}" destId="{1FEF9DC6-6EE3-4DC0-9EE1-6448BA1C3E42}" srcOrd="2" destOrd="0" presId="urn:microsoft.com/office/officeart/2005/8/layout/orgChart1"/>
    <dgm:cxn modelId="{AB579D8D-7DD3-4610-B2E1-5F3EC938799A}" type="presParOf" srcId="{902CF165-95CC-4FD2-8211-9CD8B8440EFE}" destId="{69354000-14C1-4D52-BD51-2B6296990167}" srcOrd="2" destOrd="0" presId="urn:microsoft.com/office/officeart/2005/8/layout/orgChart1"/>
    <dgm:cxn modelId="{0896BF6C-5C52-4154-A42C-68032F679644}" type="presParOf" srcId="{614EA7B7-BF46-4834-938E-ACF7E1081EF6}" destId="{FBD2F7FD-3A71-4F0D-8D9B-B7E7ED595B21}" srcOrd="2" destOrd="0" presId="urn:microsoft.com/office/officeart/2005/8/layout/orgChart1"/>
    <dgm:cxn modelId="{9FB0A51A-50ED-48E7-82C7-4B722860DEA5}" type="presParOf" srcId="{614EA7B7-BF46-4834-938E-ACF7E1081EF6}" destId="{D2AC3BA6-8963-479C-87CD-45957B03928D}" srcOrd="3" destOrd="0" presId="urn:microsoft.com/office/officeart/2005/8/layout/orgChart1"/>
    <dgm:cxn modelId="{D5969F69-70E1-464D-AB89-662A3EB4E7AD}" type="presParOf" srcId="{D2AC3BA6-8963-479C-87CD-45957B03928D}" destId="{E6EF6BE0-8263-4D16-B4EA-5473642E59C9}" srcOrd="0" destOrd="0" presId="urn:microsoft.com/office/officeart/2005/8/layout/orgChart1"/>
    <dgm:cxn modelId="{CB9B3515-D987-4644-B065-1A5A6CE52837}" type="presParOf" srcId="{E6EF6BE0-8263-4D16-B4EA-5473642E59C9}" destId="{E6D1F425-9C99-43C0-BBFB-2F49EDB8893E}" srcOrd="0" destOrd="0" presId="urn:microsoft.com/office/officeart/2005/8/layout/orgChart1"/>
    <dgm:cxn modelId="{40BBC5DC-5404-40C2-BAD4-F1D024EF1D2C}" type="presParOf" srcId="{E6EF6BE0-8263-4D16-B4EA-5473642E59C9}" destId="{A84D325C-6F2E-410E-BCCE-C9DE37081ACA}" srcOrd="1" destOrd="0" presId="urn:microsoft.com/office/officeart/2005/8/layout/orgChart1"/>
    <dgm:cxn modelId="{5D0FDB67-B075-4920-A7D7-7D3CB029CA35}" type="presParOf" srcId="{D2AC3BA6-8963-479C-87CD-45957B03928D}" destId="{67EE355E-05A0-4774-A485-1EA42FEC6971}" srcOrd="1" destOrd="0" presId="urn:microsoft.com/office/officeart/2005/8/layout/orgChart1"/>
    <dgm:cxn modelId="{2121F661-13E6-4ED1-BE89-DE18A2909C42}" type="presParOf" srcId="{D2AC3BA6-8963-479C-87CD-45957B03928D}" destId="{190CB4D6-3BE3-49C6-9C6A-6CC7D4FFF301}" srcOrd="2" destOrd="0" presId="urn:microsoft.com/office/officeart/2005/8/layout/orgChart1"/>
    <dgm:cxn modelId="{2BBE026F-BD3B-4093-B5BF-A1CB8F6D702B}" type="presParOf" srcId="{614EA7B7-BF46-4834-938E-ACF7E1081EF6}" destId="{005BB272-31CB-499D-BC82-7F3E79B31BCD}" srcOrd="4" destOrd="0" presId="urn:microsoft.com/office/officeart/2005/8/layout/orgChart1"/>
    <dgm:cxn modelId="{9C474EC0-36E0-4F2F-B0EF-4F016A3C5B93}" type="presParOf" srcId="{614EA7B7-BF46-4834-938E-ACF7E1081EF6}" destId="{9E0AF902-2289-4F29-956A-F3459D8E35FB}" srcOrd="5" destOrd="0" presId="urn:microsoft.com/office/officeart/2005/8/layout/orgChart1"/>
    <dgm:cxn modelId="{2086CCF3-4FBC-4DBD-B233-DA5F137A13B7}" type="presParOf" srcId="{9E0AF902-2289-4F29-956A-F3459D8E35FB}" destId="{3178B584-2ECE-4136-8D2D-73D3E1347745}" srcOrd="0" destOrd="0" presId="urn:microsoft.com/office/officeart/2005/8/layout/orgChart1"/>
    <dgm:cxn modelId="{94E3385E-A35E-407B-B2E1-A0ABF8CFEC54}" type="presParOf" srcId="{3178B584-2ECE-4136-8D2D-73D3E1347745}" destId="{3E436078-CC76-4B84-BAC9-370DD315551F}" srcOrd="0" destOrd="0" presId="urn:microsoft.com/office/officeart/2005/8/layout/orgChart1"/>
    <dgm:cxn modelId="{76F98CAD-A85D-412E-B004-64EF8C51A52E}" type="presParOf" srcId="{3178B584-2ECE-4136-8D2D-73D3E1347745}" destId="{B0BBFB5D-932A-4C8C-A4DD-ABA6B27A124C}" srcOrd="1" destOrd="0" presId="urn:microsoft.com/office/officeart/2005/8/layout/orgChart1"/>
    <dgm:cxn modelId="{A9BA81FD-E921-46B2-A567-2247916D6415}" type="presParOf" srcId="{9E0AF902-2289-4F29-956A-F3459D8E35FB}" destId="{E7DF281A-C6A6-42E1-9827-4BA6A17B4E76}" srcOrd="1" destOrd="0" presId="urn:microsoft.com/office/officeart/2005/8/layout/orgChart1"/>
    <dgm:cxn modelId="{33A12348-274E-428A-85B3-69BA389A4434}" type="presParOf" srcId="{9E0AF902-2289-4F29-956A-F3459D8E35FB}" destId="{E04285A7-7BA7-41AE-BC96-3ADBAA5FA39D}" srcOrd="2" destOrd="0" presId="urn:microsoft.com/office/officeart/2005/8/layout/orgChart1"/>
    <dgm:cxn modelId="{FA1A47E3-D9B5-4A68-BD28-57213CEB734F}" type="presParOf" srcId="{614EA7B7-BF46-4834-938E-ACF7E1081EF6}" destId="{582FAD56-92DA-4A8E-82D1-38BDC2DEBCD6}" srcOrd="6" destOrd="0" presId="urn:microsoft.com/office/officeart/2005/8/layout/orgChart1"/>
    <dgm:cxn modelId="{AAF419F7-24C5-4512-A562-E34F89C57503}" type="presParOf" srcId="{614EA7B7-BF46-4834-938E-ACF7E1081EF6}" destId="{CC368EDA-251A-469C-AD8D-1E27D9497172}" srcOrd="7" destOrd="0" presId="urn:microsoft.com/office/officeart/2005/8/layout/orgChart1"/>
    <dgm:cxn modelId="{D71F69DA-B9F5-45D5-8543-4356F37B1679}" type="presParOf" srcId="{CC368EDA-251A-469C-AD8D-1E27D9497172}" destId="{FC81B44E-7AF4-4AE8-B8CA-776944A365D6}" srcOrd="0" destOrd="0" presId="urn:microsoft.com/office/officeart/2005/8/layout/orgChart1"/>
    <dgm:cxn modelId="{A841DEED-E129-4441-BD22-9F5FE1394982}" type="presParOf" srcId="{FC81B44E-7AF4-4AE8-B8CA-776944A365D6}" destId="{9A0992A7-032A-4039-A665-610B7E7991B0}" srcOrd="0" destOrd="0" presId="urn:microsoft.com/office/officeart/2005/8/layout/orgChart1"/>
    <dgm:cxn modelId="{8EE10B60-953B-4608-9542-B0999B9796E7}" type="presParOf" srcId="{FC81B44E-7AF4-4AE8-B8CA-776944A365D6}" destId="{EE8D87D7-5338-46BB-862F-A280CAA4F08C}" srcOrd="1" destOrd="0" presId="urn:microsoft.com/office/officeart/2005/8/layout/orgChart1"/>
    <dgm:cxn modelId="{81302427-14B3-4E55-8312-9A8A8F7ACAA2}" type="presParOf" srcId="{CC368EDA-251A-469C-AD8D-1E27D9497172}" destId="{B3A3A33F-8379-4770-9E26-39097A11A526}" srcOrd="1" destOrd="0" presId="urn:microsoft.com/office/officeart/2005/8/layout/orgChart1"/>
    <dgm:cxn modelId="{00475D16-AC2A-42AC-A2E6-E213A7981162}" type="presParOf" srcId="{B3A3A33F-8379-4770-9E26-39097A11A526}" destId="{16E4750D-288C-416D-B939-4FA469422329}" srcOrd="0" destOrd="0" presId="urn:microsoft.com/office/officeart/2005/8/layout/orgChart1"/>
    <dgm:cxn modelId="{B1014651-E83C-4727-B29B-FD7CF9326702}" type="presParOf" srcId="{B3A3A33F-8379-4770-9E26-39097A11A526}" destId="{22C20E81-D824-4B69-B311-EA7923750FA5}" srcOrd="1" destOrd="0" presId="urn:microsoft.com/office/officeart/2005/8/layout/orgChart1"/>
    <dgm:cxn modelId="{C52819F2-CA97-42DD-BC05-145DCCD0F3E7}" type="presParOf" srcId="{22C20E81-D824-4B69-B311-EA7923750FA5}" destId="{BE01A329-482A-4848-9529-811B6592BE53}" srcOrd="0" destOrd="0" presId="urn:microsoft.com/office/officeart/2005/8/layout/orgChart1"/>
    <dgm:cxn modelId="{6707BC79-C8CB-4F8D-8700-A9EB00F16975}" type="presParOf" srcId="{BE01A329-482A-4848-9529-811B6592BE53}" destId="{B7FC1663-0A03-4C20-816F-FE9BBE792DD1}" srcOrd="0" destOrd="0" presId="urn:microsoft.com/office/officeart/2005/8/layout/orgChart1"/>
    <dgm:cxn modelId="{D29B7C49-F992-46C1-A8B9-487554E7AF76}" type="presParOf" srcId="{BE01A329-482A-4848-9529-811B6592BE53}" destId="{EA66CDE6-3471-4FBD-9D7F-83ECB2FD19DB}" srcOrd="1" destOrd="0" presId="urn:microsoft.com/office/officeart/2005/8/layout/orgChart1"/>
    <dgm:cxn modelId="{A9858591-EA83-4417-A2CD-5DFFD8F3248E}" type="presParOf" srcId="{22C20E81-D824-4B69-B311-EA7923750FA5}" destId="{F29D9BE1-38FC-4CF0-B101-EB8EB6861BB0}" srcOrd="1" destOrd="0" presId="urn:microsoft.com/office/officeart/2005/8/layout/orgChart1"/>
    <dgm:cxn modelId="{CB01A48C-F713-4338-8245-D3B6BCA3721F}" type="presParOf" srcId="{22C20E81-D824-4B69-B311-EA7923750FA5}" destId="{BFB83DEB-F581-4871-A3CC-7AD82F445B45}" srcOrd="2" destOrd="0" presId="urn:microsoft.com/office/officeart/2005/8/layout/orgChart1"/>
    <dgm:cxn modelId="{6A72BD04-4E33-490E-8633-634B5B87E6D4}" type="presParOf" srcId="{BFB83DEB-F581-4871-A3CC-7AD82F445B45}" destId="{879F683A-3216-4FDD-A3E8-9CB9CA0CA300}" srcOrd="0" destOrd="0" presId="urn:microsoft.com/office/officeart/2005/8/layout/orgChart1"/>
    <dgm:cxn modelId="{D2043593-6732-4069-969D-A9BFAB0A9D29}" type="presParOf" srcId="{BFB83DEB-F581-4871-A3CC-7AD82F445B45}" destId="{9DF5512B-CBCB-418A-A6C9-D2C481EC8997}" srcOrd="1" destOrd="0" presId="urn:microsoft.com/office/officeart/2005/8/layout/orgChart1"/>
    <dgm:cxn modelId="{068F7F14-2C2F-427C-B037-EA4F435A6CC1}" type="presParOf" srcId="{9DF5512B-CBCB-418A-A6C9-D2C481EC8997}" destId="{FE60D874-9AB5-4937-ADA9-1C8D918B2300}" srcOrd="0" destOrd="0" presId="urn:microsoft.com/office/officeart/2005/8/layout/orgChart1"/>
    <dgm:cxn modelId="{9673D61C-781A-46D4-944C-A178C2B8AE55}" type="presParOf" srcId="{FE60D874-9AB5-4937-ADA9-1C8D918B2300}" destId="{8734686B-F020-42E2-9464-BF9F14B1216D}" srcOrd="0" destOrd="0" presId="urn:microsoft.com/office/officeart/2005/8/layout/orgChart1"/>
    <dgm:cxn modelId="{9086B5F2-6895-41CC-A6A4-C2D67FECD05F}" type="presParOf" srcId="{FE60D874-9AB5-4937-ADA9-1C8D918B2300}" destId="{10F274D8-D99C-4AC4-BF15-E14A5F5662E3}" srcOrd="1" destOrd="0" presId="urn:microsoft.com/office/officeart/2005/8/layout/orgChart1"/>
    <dgm:cxn modelId="{45D8AD8B-F837-4562-AAB9-BC5618F76574}" type="presParOf" srcId="{9DF5512B-CBCB-418A-A6C9-D2C481EC8997}" destId="{E3DC861B-5F8B-4B2B-8A83-21531F4E1F83}" srcOrd="1" destOrd="0" presId="urn:microsoft.com/office/officeart/2005/8/layout/orgChart1"/>
    <dgm:cxn modelId="{730046F1-3E21-4BC1-9CCF-2531CBD263D2}" type="presParOf" srcId="{9DF5512B-CBCB-418A-A6C9-D2C481EC8997}" destId="{96332E73-A0EF-45C5-A81A-2DFEB30C46EC}" srcOrd="2" destOrd="0" presId="urn:microsoft.com/office/officeart/2005/8/layout/orgChart1"/>
    <dgm:cxn modelId="{27C72205-FC51-45C4-8B8F-9BA3ADBA0EB6}" type="presParOf" srcId="{BFB83DEB-F581-4871-A3CC-7AD82F445B45}" destId="{8658C2EE-FAEB-4D6E-8F59-8799E9E298B2}" srcOrd="2" destOrd="0" presId="urn:microsoft.com/office/officeart/2005/8/layout/orgChart1"/>
    <dgm:cxn modelId="{8999018A-D670-4200-9AF7-C08CBEDC91E4}" type="presParOf" srcId="{BFB83DEB-F581-4871-A3CC-7AD82F445B45}" destId="{F4A5300D-9CA3-4C46-AC96-E538E8FAB47F}" srcOrd="3" destOrd="0" presId="urn:microsoft.com/office/officeart/2005/8/layout/orgChart1"/>
    <dgm:cxn modelId="{26728FA2-F314-4646-A1A1-2DDF59A5F3EE}" type="presParOf" srcId="{F4A5300D-9CA3-4C46-AC96-E538E8FAB47F}" destId="{66E85C29-BFC6-4BBA-ADA0-533D96133E36}" srcOrd="0" destOrd="0" presId="urn:microsoft.com/office/officeart/2005/8/layout/orgChart1"/>
    <dgm:cxn modelId="{7C562AB1-D544-43A6-91D1-FA1472AC3127}" type="presParOf" srcId="{66E85C29-BFC6-4BBA-ADA0-533D96133E36}" destId="{F716A497-8D66-48B6-8C99-86304D49F0CA}" srcOrd="0" destOrd="0" presId="urn:microsoft.com/office/officeart/2005/8/layout/orgChart1"/>
    <dgm:cxn modelId="{F2573EE6-58A8-4CCE-B793-B31332F06B3C}" type="presParOf" srcId="{66E85C29-BFC6-4BBA-ADA0-533D96133E36}" destId="{9659BF03-3094-4B27-A276-0A731715B6E9}" srcOrd="1" destOrd="0" presId="urn:microsoft.com/office/officeart/2005/8/layout/orgChart1"/>
    <dgm:cxn modelId="{780B14E7-3BDB-4422-8B66-CC518614AD5C}" type="presParOf" srcId="{F4A5300D-9CA3-4C46-AC96-E538E8FAB47F}" destId="{BF2DFC64-EF87-4093-913B-B79F1C45079F}" srcOrd="1" destOrd="0" presId="urn:microsoft.com/office/officeart/2005/8/layout/orgChart1"/>
    <dgm:cxn modelId="{A4092B7F-F918-4845-B85B-13096629989A}" type="presParOf" srcId="{F4A5300D-9CA3-4C46-AC96-E538E8FAB47F}" destId="{D17A4E24-D126-463F-A860-3A312811FB9E}" srcOrd="2" destOrd="0" presId="urn:microsoft.com/office/officeart/2005/8/layout/orgChart1"/>
    <dgm:cxn modelId="{2090D574-D7EB-4556-ADFD-80A01D287FE9}" type="presParOf" srcId="{BFB83DEB-F581-4871-A3CC-7AD82F445B45}" destId="{B6D9EB03-C1AB-473B-9222-A1E52BCF4B2D}" srcOrd="4" destOrd="0" presId="urn:microsoft.com/office/officeart/2005/8/layout/orgChart1"/>
    <dgm:cxn modelId="{E69D420F-280D-4CA3-8604-43976E602C0A}" type="presParOf" srcId="{BFB83DEB-F581-4871-A3CC-7AD82F445B45}" destId="{56641BFA-2760-4FF6-9D6A-26673976D329}" srcOrd="5" destOrd="0" presId="urn:microsoft.com/office/officeart/2005/8/layout/orgChart1"/>
    <dgm:cxn modelId="{7306A062-106E-491A-BBF1-4AD2AE262767}" type="presParOf" srcId="{56641BFA-2760-4FF6-9D6A-26673976D329}" destId="{DBCBBDE8-DA02-41B9-B285-615F780F48C3}" srcOrd="0" destOrd="0" presId="urn:microsoft.com/office/officeart/2005/8/layout/orgChart1"/>
    <dgm:cxn modelId="{02D4384D-52B1-48E1-AB47-A86DE29D870B}" type="presParOf" srcId="{DBCBBDE8-DA02-41B9-B285-615F780F48C3}" destId="{8DF8A4CD-59CF-46DC-89F1-EB24C1F5EB91}" srcOrd="0" destOrd="0" presId="urn:microsoft.com/office/officeart/2005/8/layout/orgChart1"/>
    <dgm:cxn modelId="{8AB271A5-EFA6-4A33-905E-1EADB508E5B2}" type="presParOf" srcId="{DBCBBDE8-DA02-41B9-B285-615F780F48C3}" destId="{6FFF4C39-584E-4E04-8E5F-9BC73AEBA4D2}" srcOrd="1" destOrd="0" presId="urn:microsoft.com/office/officeart/2005/8/layout/orgChart1"/>
    <dgm:cxn modelId="{590A48AD-C723-4E37-B473-F922A7812C84}" type="presParOf" srcId="{56641BFA-2760-4FF6-9D6A-26673976D329}" destId="{D52BC526-6A37-4672-A949-658848EC3E4C}" srcOrd="1" destOrd="0" presId="urn:microsoft.com/office/officeart/2005/8/layout/orgChart1"/>
    <dgm:cxn modelId="{4775F79A-FB62-4AD1-8E60-87C9245BF784}" type="presParOf" srcId="{56641BFA-2760-4FF6-9D6A-26673976D329}" destId="{6F5135BE-6E76-4DF6-B709-184396589771}" srcOrd="2" destOrd="0" presId="urn:microsoft.com/office/officeart/2005/8/layout/orgChart1"/>
    <dgm:cxn modelId="{694F59D8-68C1-4FA0-A81B-7588108FB320}" type="presParOf" srcId="{BFB83DEB-F581-4871-A3CC-7AD82F445B45}" destId="{D4049245-E615-48E3-8A84-E1E4D1AE7BE1}" srcOrd="6" destOrd="0" presId="urn:microsoft.com/office/officeart/2005/8/layout/orgChart1"/>
    <dgm:cxn modelId="{9B0700FF-1A1B-4D35-A8FB-DFCEF629D887}" type="presParOf" srcId="{BFB83DEB-F581-4871-A3CC-7AD82F445B45}" destId="{092D000E-A457-433F-8A9C-3441D85DDC99}" srcOrd="7" destOrd="0" presId="urn:microsoft.com/office/officeart/2005/8/layout/orgChart1"/>
    <dgm:cxn modelId="{3446B8B0-26AC-41F6-834D-D4185584D9A4}" type="presParOf" srcId="{092D000E-A457-433F-8A9C-3441D85DDC99}" destId="{69AE1B47-5346-499A-BEDA-4CDD0E9EF973}" srcOrd="0" destOrd="0" presId="urn:microsoft.com/office/officeart/2005/8/layout/orgChart1"/>
    <dgm:cxn modelId="{94D4FBD2-4437-421B-AD67-63FE5275096B}" type="presParOf" srcId="{69AE1B47-5346-499A-BEDA-4CDD0E9EF973}" destId="{CAE51689-AAF0-4CF8-801E-B2E81E66F2B3}" srcOrd="0" destOrd="0" presId="urn:microsoft.com/office/officeart/2005/8/layout/orgChart1"/>
    <dgm:cxn modelId="{5BD1F5DA-81A9-4C1B-98BC-EAF6E191DF05}" type="presParOf" srcId="{69AE1B47-5346-499A-BEDA-4CDD0E9EF973}" destId="{105904AD-C3BB-4212-9EE2-47D1E13AC8AC}" srcOrd="1" destOrd="0" presId="urn:microsoft.com/office/officeart/2005/8/layout/orgChart1"/>
    <dgm:cxn modelId="{113928FA-FDC1-484D-843A-604DAD30FD4E}" type="presParOf" srcId="{092D000E-A457-433F-8A9C-3441D85DDC99}" destId="{4891810E-CD23-4CD7-BDC3-6D70B6944ADF}" srcOrd="1" destOrd="0" presId="urn:microsoft.com/office/officeart/2005/8/layout/orgChart1"/>
    <dgm:cxn modelId="{FBC4FF3C-33A0-4D3A-887E-5F3E958F2227}" type="presParOf" srcId="{092D000E-A457-433F-8A9C-3441D85DDC99}" destId="{BFC9DC0D-3A8E-4273-8C15-DA07FC292B90}" srcOrd="2" destOrd="0" presId="urn:microsoft.com/office/officeart/2005/8/layout/orgChart1"/>
    <dgm:cxn modelId="{D66F5C00-FEA8-4F79-9741-5382968E3F51}" type="presParOf" srcId="{B3A3A33F-8379-4770-9E26-39097A11A526}" destId="{FF57B6D5-5C09-4C12-A16A-CB4F481C46F8}" srcOrd="2" destOrd="0" presId="urn:microsoft.com/office/officeart/2005/8/layout/orgChart1"/>
    <dgm:cxn modelId="{8DCA194F-95FA-4DB6-B63C-653D0EDBFB4B}" type="presParOf" srcId="{B3A3A33F-8379-4770-9E26-39097A11A526}" destId="{2A8D9EAD-0093-47D4-8D53-772319A9598B}" srcOrd="3" destOrd="0" presId="urn:microsoft.com/office/officeart/2005/8/layout/orgChart1"/>
    <dgm:cxn modelId="{81EE3715-28D3-488E-85E8-5610DC3067A3}" type="presParOf" srcId="{2A8D9EAD-0093-47D4-8D53-772319A9598B}" destId="{1F9A4539-1BB6-4137-8ABC-213191C4D98D}" srcOrd="0" destOrd="0" presId="urn:microsoft.com/office/officeart/2005/8/layout/orgChart1"/>
    <dgm:cxn modelId="{E9707376-0DF3-4CBD-9DC3-98DE7D955604}" type="presParOf" srcId="{1F9A4539-1BB6-4137-8ABC-213191C4D98D}" destId="{92062DC4-7808-43BA-B4AD-62D753FA9574}" srcOrd="0" destOrd="0" presId="urn:microsoft.com/office/officeart/2005/8/layout/orgChart1"/>
    <dgm:cxn modelId="{0AA0D1F2-95CD-4479-B17C-4CC8064627EA}" type="presParOf" srcId="{1F9A4539-1BB6-4137-8ABC-213191C4D98D}" destId="{FB81F3F1-67B9-4A23-BE13-95B9F0B55BDC}" srcOrd="1" destOrd="0" presId="urn:microsoft.com/office/officeart/2005/8/layout/orgChart1"/>
    <dgm:cxn modelId="{1CAE128D-AF01-43F5-B3DF-B940736CE350}" type="presParOf" srcId="{2A8D9EAD-0093-47D4-8D53-772319A9598B}" destId="{7D01FB79-9BE1-44A3-8858-DC92AC5B829E}" srcOrd="1" destOrd="0" presId="urn:microsoft.com/office/officeart/2005/8/layout/orgChart1"/>
    <dgm:cxn modelId="{DFEC81D1-B428-48BA-A2AF-75CB404AEA3E}" type="presParOf" srcId="{2A8D9EAD-0093-47D4-8D53-772319A9598B}" destId="{BEA2D1A7-A542-4B20-AE72-E9136ED5C3EB}" srcOrd="2" destOrd="0" presId="urn:microsoft.com/office/officeart/2005/8/layout/orgChart1"/>
    <dgm:cxn modelId="{C108CC48-B3F2-4E7B-A933-48AAECCA6BCE}" type="presParOf" srcId="{B3A3A33F-8379-4770-9E26-39097A11A526}" destId="{7EB3539D-29DD-4C14-B7A8-330B4F577A6C}" srcOrd="4" destOrd="0" presId="urn:microsoft.com/office/officeart/2005/8/layout/orgChart1"/>
    <dgm:cxn modelId="{7FE2B222-CE67-40B0-BA4E-0E5CA15BB3B6}" type="presParOf" srcId="{B3A3A33F-8379-4770-9E26-39097A11A526}" destId="{7F7A63C2-9BD4-4D2F-9A16-F52C6F49D038}" srcOrd="5" destOrd="0" presId="urn:microsoft.com/office/officeart/2005/8/layout/orgChart1"/>
    <dgm:cxn modelId="{D2F5E8C6-F761-4EB9-83EB-F003CE1B7331}" type="presParOf" srcId="{7F7A63C2-9BD4-4D2F-9A16-F52C6F49D038}" destId="{74676DD9-F8D6-4A71-AE57-E005DBA347DD}" srcOrd="0" destOrd="0" presId="urn:microsoft.com/office/officeart/2005/8/layout/orgChart1"/>
    <dgm:cxn modelId="{858EBD80-6EA6-4DE2-BB8C-62CA5D128587}" type="presParOf" srcId="{74676DD9-F8D6-4A71-AE57-E005DBA347DD}" destId="{DA637158-548A-446E-A67B-1DD4DC208F26}" srcOrd="0" destOrd="0" presId="urn:microsoft.com/office/officeart/2005/8/layout/orgChart1"/>
    <dgm:cxn modelId="{29F3A5A7-36A9-4A51-B9C7-C164E328375B}" type="presParOf" srcId="{74676DD9-F8D6-4A71-AE57-E005DBA347DD}" destId="{B4283CA0-F90B-4061-BD69-157D1ED3F78F}" srcOrd="1" destOrd="0" presId="urn:microsoft.com/office/officeart/2005/8/layout/orgChart1"/>
    <dgm:cxn modelId="{5D043FFE-4733-455B-A5C0-A07061C74D30}" type="presParOf" srcId="{7F7A63C2-9BD4-4D2F-9A16-F52C6F49D038}" destId="{4854BCBB-E9AD-4A51-8CAC-E6921A777198}" srcOrd="1" destOrd="0" presId="urn:microsoft.com/office/officeart/2005/8/layout/orgChart1"/>
    <dgm:cxn modelId="{F59738AE-25FE-4496-A04C-8DBE786600A9}" type="presParOf" srcId="{7F7A63C2-9BD4-4D2F-9A16-F52C6F49D038}" destId="{83AD1676-971F-42C9-9B29-FA82DBCF145F}" srcOrd="2" destOrd="0" presId="urn:microsoft.com/office/officeart/2005/8/layout/orgChart1"/>
    <dgm:cxn modelId="{4CE3C539-F475-406D-A0A7-70F486B1DEB8}" type="presParOf" srcId="{CC368EDA-251A-469C-AD8D-1E27D9497172}" destId="{CF2734E2-59EF-41E0-8007-B3FB1A12D287}" srcOrd="2" destOrd="0" presId="urn:microsoft.com/office/officeart/2005/8/layout/orgChart1"/>
    <dgm:cxn modelId="{58715C86-0DE3-494B-9EEE-4036CFDFD071}" type="presParOf" srcId="{4B33F14F-3530-4549-A952-E69FC873E541}" destId="{1DD5949B-4D6E-4CD8-BC2C-1DC18B0B3F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3539D-29DD-4C14-B7A8-330B4F577A6C}">
      <dsp:nvSpPr>
        <dsp:cNvPr id="0" name=""/>
        <dsp:cNvSpPr/>
      </dsp:nvSpPr>
      <dsp:spPr>
        <a:xfrm>
          <a:off x="4930228" y="1961090"/>
          <a:ext cx="1259172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1259172" y="109267"/>
              </a:lnTo>
              <a:lnTo>
                <a:pt x="1259172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7B6D5-5C09-4C12-A16A-CB4F481C46F8}">
      <dsp:nvSpPr>
        <dsp:cNvPr id="0" name=""/>
        <dsp:cNvSpPr/>
      </dsp:nvSpPr>
      <dsp:spPr>
        <a:xfrm>
          <a:off x="4884508" y="1961090"/>
          <a:ext cx="91440" cy="2185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49245-E615-48E3-8A84-E1E4D1AE7BE1}">
      <dsp:nvSpPr>
        <dsp:cNvPr id="0" name=""/>
        <dsp:cNvSpPr/>
      </dsp:nvSpPr>
      <dsp:spPr>
        <a:xfrm>
          <a:off x="3671056" y="2699943"/>
          <a:ext cx="109267" cy="1261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396"/>
              </a:lnTo>
              <a:lnTo>
                <a:pt x="109267" y="1261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9EB03-C1AB-473B-9222-A1E52BCF4B2D}">
      <dsp:nvSpPr>
        <dsp:cNvPr id="0" name=""/>
        <dsp:cNvSpPr/>
      </dsp:nvSpPr>
      <dsp:spPr>
        <a:xfrm>
          <a:off x="3555420" y="2699943"/>
          <a:ext cx="115635" cy="1267944"/>
        </a:xfrm>
        <a:custGeom>
          <a:avLst/>
          <a:gdLst/>
          <a:ahLst/>
          <a:cxnLst/>
          <a:rect l="0" t="0" r="0" b="0"/>
          <a:pathLst>
            <a:path>
              <a:moveTo>
                <a:pt x="115635" y="0"/>
              </a:moveTo>
              <a:lnTo>
                <a:pt x="115635" y="1267944"/>
              </a:lnTo>
              <a:lnTo>
                <a:pt x="0" y="12679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8C2EE-FAEB-4D6E-8F59-8799E9E298B2}">
      <dsp:nvSpPr>
        <dsp:cNvPr id="0" name=""/>
        <dsp:cNvSpPr/>
      </dsp:nvSpPr>
      <dsp:spPr>
        <a:xfrm>
          <a:off x="3671056" y="2699943"/>
          <a:ext cx="109267" cy="492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2375"/>
              </a:lnTo>
              <a:lnTo>
                <a:pt x="109267" y="4923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F683A-3216-4FDD-A3E8-9CB9CA0CA300}">
      <dsp:nvSpPr>
        <dsp:cNvPr id="0" name=""/>
        <dsp:cNvSpPr/>
      </dsp:nvSpPr>
      <dsp:spPr>
        <a:xfrm>
          <a:off x="3561789" y="2699943"/>
          <a:ext cx="109267" cy="487544"/>
        </a:xfrm>
        <a:custGeom>
          <a:avLst/>
          <a:gdLst/>
          <a:ahLst/>
          <a:cxnLst/>
          <a:rect l="0" t="0" r="0" b="0"/>
          <a:pathLst>
            <a:path>
              <a:moveTo>
                <a:pt x="109267" y="0"/>
              </a:moveTo>
              <a:lnTo>
                <a:pt x="109267" y="487544"/>
              </a:lnTo>
              <a:lnTo>
                <a:pt x="0" y="487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4750D-288C-416D-B939-4FA469422329}">
      <dsp:nvSpPr>
        <dsp:cNvPr id="0" name=""/>
        <dsp:cNvSpPr/>
      </dsp:nvSpPr>
      <dsp:spPr>
        <a:xfrm>
          <a:off x="3671056" y="1961090"/>
          <a:ext cx="1259172" cy="218534"/>
        </a:xfrm>
        <a:custGeom>
          <a:avLst/>
          <a:gdLst/>
          <a:ahLst/>
          <a:cxnLst/>
          <a:rect l="0" t="0" r="0" b="0"/>
          <a:pathLst>
            <a:path>
              <a:moveTo>
                <a:pt x="1259172" y="0"/>
              </a:moveTo>
              <a:lnTo>
                <a:pt x="1259172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FAD56-92DA-4A8E-82D1-38BDC2DEBCD6}">
      <dsp:nvSpPr>
        <dsp:cNvPr id="0" name=""/>
        <dsp:cNvSpPr/>
      </dsp:nvSpPr>
      <dsp:spPr>
        <a:xfrm>
          <a:off x="3041470" y="1222236"/>
          <a:ext cx="1888758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1888758" y="109267"/>
              </a:lnTo>
              <a:lnTo>
                <a:pt x="1888758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BB272-31CB-499D-BC82-7F3E79B31BCD}">
      <dsp:nvSpPr>
        <dsp:cNvPr id="0" name=""/>
        <dsp:cNvSpPr/>
      </dsp:nvSpPr>
      <dsp:spPr>
        <a:xfrm>
          <a:off x="3041470" y="1222236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629586" y="109267"/>
              </a:lnTo>
              <a:lnTo>
                <a:pt x="629586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2F7FD-3A71-4F0D-8D9B-B7E7ED595B21}">
      <dsp:nvSpPr>
        <dsp:cNvPr id="0" name=""/>
        <dsp:cNvSpPr/>
      </dsp:nvSpPr>
      <dsp:spPr>
        <a:xfrm>
          <a:off x="2411884" y="1222236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629586" y="0"/>
              </a:moveTo>
              <a:lnTo>
                <a:pt x="629586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EAF5E-0BF3-407B-B3B9-C44B8D59FDC5}">
      <dsp:nvSpPr>
        <dsp:cNvPr id="0" name=""/>
        <dsp:cNvSpPr/>
      </dsp:nvSpPr>
      <dsp:spPr>
        <a:xfrm>
          <a:off x="1152711" y="1961090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629586" y="109267"/>
              </a:lnTo>
              <a:lnTo>
                <a:pt x="629586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5BDCA-3453-4634-9F32-410A3F3616B8}">
      <dsp:nvSpPr>
        <dsp:cNvPr id="0" name=""/>
        <dsp:cNvSpPr/>
      </dsp:nvSpPr>
      <dsp:spPr>
        <a:xfrm>
          <a:off x="523125" y="1961090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629586" y="0"/>
              </a:moveTo>
              <a:lnTo>
                <a:pt x="629586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990B9-B027-4D3B-B3F6-ADC9E9D1C918}">
      <dsp:nvSpPr>
        <dsp:cNvPr id="0" name=""/>
        <dsp:cNvSpPr/>
      </dsp:nvSpPr>
      <dsp:spPr>
        <a:xfrm>
          <a:off x="1152711" y="1222236"/>
          <a:ext cx="1888758" cy="218534"/>
        </a:xfrm>
        <a:custGeom>
          <a:avLst/>
          <a:gdLst/>
          <a:ahLst/>
          <a:cxnLst/>
          <a:rect l="0" t="0" r="0" b="0"/>
          <a:pathLst>
            <a:path>
              <a:moveTo>
                <a:pt x="1888758" y="0"/>
              </a:moveTo>
              <a:lnTo>
                <a:pt x="1888758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E8F2D-A41B-4CC6-8BA5-74ECC63256ED}">
      <dsp:nvSpPr>
        <dsp:cNvPr id="0" name=""/>
        <dsp:cNvSpPr/>
      </dsp:nvSpPr>
      <dsp:spPr>
        <a:xfrm>
          <a:off x="2521151" y="701917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TEMF</a:t>
          </a:r>
          <a:endParaRPr sz="1200" kern="1200" dirty="0"/>
        </a:p>
      </dsp:txBody>
      <dsp:txXfrm>
        <a:off x="2521151" y="701917"/>
        <a:ext cx="1040638" cy="520319"/>
      </dsp:txXfrm>
    </dsp:sp>
    <dsp:sp modelId="{6BA72006-C3C3-4DD8-9746-782B2F7F4991}">
      <dsp:nvSpPr>
        <dsp:cNvPr id="0" name=""/>
        <dsp:cNvSpPr/>
      </dsp:nvSpPr>
      <dsp:spPr>
        <a:xfrm>
          <a:off x="632392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Kriteri 1</a:t>
          </a:r>
          <a:endParaRPr lang="sq-AL" sz="1200" kern="1200" dirty="0"/>
        </a:p>
      </dsp:txBody>
      <dsp:txXfrm>
        <a:off x="632392" y="1440770"/>
        <a:ext cx="1040638" cy="520319"/>
      </dsp:txXfrm>
    </dsp:sp>
    <dsp:sp modelId="{DE8B2DCD-076C-48DC-B96B-679B26D5DA41}">
      <dsp:nvSpPr>
        <dsp:cNvPr id="0" name=""/>
        <dsp:cNvSpPr/>
      </dsp:nvSpPr>
      <dsp:spPr>
        <a:xfrm>
          <a:off x="2806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1                                                                                                         i kriterit 1</a:t>
          </a:r>
        </a:p>
      </dsp:txBody>
      <dsp:txXfrm>
        <a:off x="2806" y="2179624"/>
        <a:ext cx="1040638" cy="520319"/>
      </dsp:txXfrm>
    </dsp:sp>
    <dsp:sp modelId="{EBA5E7D0-AD86-4022-BDCE-FA0701B6C06C}">
      <dsp:nvSpPr>
        <dsp:cNvPr id="0" name=""/>
        <dsp:cNvSpPr/>
      </dsp:nvSpPr>
      <dsp:spPr>
        <a:xfrm>
          <a:off x="1261978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2                                                                                                         i kriterit 1</a:t>
          </a:r>
        </a:p>
      </dsp:txBody>
      <dsp:txXfrm>
        <a:off x="1261978" y="2179624"/>
        <a:ext cx="1040638" cy="520319"/>
      </dsp:txXfrm>
    </dsp:sp>
    <dsp:sp modelId="{E6D1F425-9C99-43C0-BBFB-2F49EDB8893E}">
      <dsp:nvSpPr>
        <dsp:cNvPr id="0" name=""/>
        <dsp:cNvSpPr/>
      </dsp:nvSpPr>
      <dsp:spPr>
        <a:xfrm>
          <a:off x="1891565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Kriteri 2</a:t>
          </a:r>
        </a:p>
      </dsp:txBody>
      <dsp:txXfrm>
        <a:off x="1891565" y="1440770"/>
        <a:ext cx="1040638" cy="520319"/>
      </dsp:txXfrm>
    </dsp:sp>
    <dsp:sp modelId="{3E436078-CC76-4B84-BAC9-370DD315551F}">
      <dsp:nvSpPr>
        <dsp:cNvPr id="0" name=""/>
        <dsp:cNvSpPr/>
      </dsp:nvSpPr>
      <dsp:spPr>
        <a:xfrm>
          <a:off x="3150737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>
              <a:latin typeface="Calibri"/>
            </a:rPr>
            <a:t>Kriteri 3</a:t>
          </a:r>
        </a:p>
      </dsp:txBody>
      <dsp:txXfrm>
        <a:off x="3150737" y="1440770"/>
        <a:ext cx="1040638" cy="520319"/>
      </dsp:txXfrm>
    </dsp:sp>
    <dsp:sp modelId="{9A0992A7-032A-4039-A665-610B7E7991B0}">
      <dsp:nvSpPr>
        <dsp:cNvPr id="0" name=""/>
        <dsp:cNvSpPr/>
      </dsp:nvSpPr>
      <dsp:spPr>
        <a:xfrm>
          <a:off x="4409909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>
              <a:latin typeface="Calibri"/>
            </a:rPr>
            <a:t>Kriteri 4</a:t>
          </a:r>
        </a:p>
      </dsp:txBody>
      <dsp:txXfrm>
        <a:off x="4409909" y="1440770"/>
        <a:ext cx="1040638" cy="520319"/>
      </dsp:txXfrm>
    </dsp:sp>
    <dsp:sp modelId="{B7FC1663-0A03-4C20-816F-FE9BBE792DD1}">
      <dsp:nvSpPr>
        <dsp:cNvPr id="0" name=""/>
        <dsp:cNvSpPr/>
      </dsp:nvSpPr>
      <dsp:spPr>
        <a:xfrm>
          <a:off x="3150737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1                                                                                                         i kriterit 4</a:t>
          </a:r>
          <a:endParaRPr lang="sq-AL" sz="1200" kern="1200" dirty="0"/>
        </a:p>
      </dsp:txBody>
      <dsp:txXfrm>
        <a:off x="3150737" y="2179624"/>
        <a:ext cx="1040638" cy="520319"/>
      </dsp:txXfrm>
    </dsp:sp>
    <dsp:sp modelId="{8734686B-F020-42E2-9464-BF9F14B1216D}">
      <dsp:nvSpPr>
        <dsp:cNvPr id="0" name=""/>
        <dsp:cNvSpPr/>
      </dsp:nvSpPr>
      <dsp:spPr>
        <a:xfrm>
          <a:off x="2210135" y="2918477"/>
          <a:ext cx="1351653" cy="5380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1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dirty="0"/>
        </a:p>
      </dsp:txBody>
      <dsp:txXfrm>
        <a:off x="2210135" y="2918477"/>
        <a:ext cx="1351653" cy="538020"/>
      </dsp:txXfrm>
    </dsp:sp>
    <dsp:sp modelId="{F716A497-8D66-48B6-8C99-86304D49F0CA}">
      <dsp:nvSpPr>
        <dsp:cNvPr id="0" name=""/>
        <dsp:cNvSpPr/>
      </dsp:nvSpPr>
      <dsp:spPr>
        <a:xfrm>
          <a:off x="3780323" y="2918477"/>
          <a:ext cx="1310111" cy="547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2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baseline="0" dirty="0">
            <a:latin typeface="Times New Roman"/>
          </a:endParaRPr>
        </a:p>
      </dsp:txBody>
      <dsp:txXfrm>
        <a:off x="3780323" y="2918477"/>
        <a:ext cx="1310111" cy="547682"/>
      </dsp:txXfrm>
    </dsp:sp>
    <dsp:sp modelId="{8DF8A4CD-59CF-46DC-89F1-EB24C1F5EB91}">
      <dsp:nvSpPr>
        <dsp:cNvPr id="0" name=""/>
        <dsp:cNvSpPr/>
      </dsp:nvSpPr>
      <dsp:spPr>
        <a:xfrm>
          <a:off x="2210135" y="3684694"/>
          <a:ext cx="1345285" cy="5663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3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baseline="0" dirty="0">
            <a:latin typeface="Times New Roman"/>
          </a:endParaRPr>
        </a:p>
      </dsp:txBody>
      <dsp:txXfrm>
        <a:off x="2210135" y="3684694"/>
        <a:ext cx="1345285" cy="566388"/>
      </dsp:txXfrm>
    </dsp:sp>
    <dsp:sp modelId="{CAE51689-AAF0-4CF8-801E-B2E81E66F2B3}">
      <dsp:nvSpPr>
        <dsp:cNvPr id="0" name=""/>
        <dsp:cNvSpPr/>
      </dsp:nvSpPr>
      <dsp:spPr>
        <a:xfrm>
          <a:off x="3780323" y="3684694"/>
          <a:ext cx="1286614" cy="5532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4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baseline="0" dirty="0">
            <a:latin typeface="Times New Roman"/>
          </a:endParaRPr>
        </a:p>
      </dsp:txBody>
      <dsp:txXfrm>
        <a:off x="3780323" y="3684694"/>
        <a:ext cx="1286614" cy="553291"/>
      </dsp:txXfrm>
    </dsp:sp>
    <dsp:sp modelId="{92062DC4-7808-43BA-B4AD-62D753FA9574}">
      <dsp:nvSpPr>
        <dsp:cNvPr id="0" name=""/>
        <dsp:cNvSpPr/>
      </dsp:nvSpPr>
      <dsp:spPr>
        <a:xfrm>
          <a:off x="4409909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>
              <a:latin typeface="Calibri"/>
            </a:rPr>
            <a:t>Nën-kriteri 2                                                                                                         i kriterit 4</a:t>
          </a:r>
        </a:p>
      </dsp:txBody>
      <dsp:txXfrm>
        <a:off x="4409909" y="2179624"/>
        <a:ext cx="1040638" cy="520319"/>
      </dsp:txXfrm>
    </dsp:sp>
    <dsp:sp modelId="{DA637158-548A-446E-A67B-1DD4DC208F26}">
      <dsp:nvSpPr>
        <dsp:cNvPr id="0" name=""/>
        <dsp:cNvSpPr/>
      </dsp:nvSpPr>
      <dsp:spPr>
        <a:xfrm>
          <a:off x="5669082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3                                                                                                         i kriterit 4</a:t>
          </a:r>
        </a:p>
      </dsp:txBody>
      <dsp:txXfrm>
        <a:off x="5669082" y="2179624"/>
        <a:ext cx="1040638" cy="520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D9E48-5E7F-D24C-87D5-695B18367D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B10C2-C6DD-5A4A-BF1B-B012B8BA4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357CE-B3EB-1B4A-84E5-C1E2DF427ABD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A558B-E4E9-A94A-B9C1-029E46A76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37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90800"/>
            <a:ext cx="5486400" cy="1600200"/>
          </a:xfrm>
          <a:effectLst>
            <a:outerShdw blurRad="254000" dir="2700000" algn="tl" rotWithShape="0">
              <a:srgbClr val="000000">
                <a:alpha val="20000"/>
              </a:srgbClr>
            </a:outerShdw>
          </a:effectLst>
        </p:spPr>
        <p:txBody>
          <a:bodyPr anchor="b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88873"/>
            <a:ext cx="34290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62000" y="43434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chemeClr val="bg1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685800"/>
            <a:ext cx="1825870" cy="57481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95299" y="1371600"/>
            <a:ext cx="8153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Programi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për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Komuna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Efektive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dhe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Llogaridhënëse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1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Transparentne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Efikasne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Odgovorne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Opštine</a:t>
            </a:r>
            <a:endParaRPr lang="en-US" sz="11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Transparent, Effective and Accountable Municipalities (TEAM) Program</a:t>
            </a:r>
            <a:endParaRPr lang="en-US" sz="11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88307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934"/>
            <a:ext cx="2895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214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AB18E012-EC0C-1649-A039-CB178266D114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7714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3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25405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1 Content + Bottom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193355D5-F1DA-0F48-9E7E-0A3FEBF9FF84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4146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1 Content + Righ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3657600" cy="41147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262035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7900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114800"/>
            <a:ext cx="34290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762000" y="38862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5903794"/>
            <a:ext cx="1600730" cy="50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52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Blue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85270" y="2743200"/>
            <a:ext cx="54864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270" y="4606790"/>
            <a:ext cx="3429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62000" y="4495800"/>
            <a:ext cx="32004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685800"/>
            <a:ext cx="1825870" cy="57481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95299" y="1371600"/>
            <a:ext cx="8153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Programi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për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Komuna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Efektive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dhe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Llogaridhënëse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en-US" sz="11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Program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za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Transparentne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Efikasne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i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Odgovorne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Opštine</a:t>
            </a:r>
            <a:endParaRPr lang="en-US" sz="11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Transparent, Effective and Accountable Municipalities (TEAM) Program</a:t>
            </a:r>
            <a:endParaRPr lang="en-US" sz="11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489452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Full Blue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827782"/>
            <a:ext cx="5486400" cy="1077218"/>
          </a:xfrm>
        </p:spPr>
        <p:txBody>
          <a:bodyPr wrap="square" anchor="t" anchorCtr="0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46760" y="9906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5903794"/>
            <a:ext cx="1600730" cy="50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3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989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Red">
    <p:bg>
      <p:bgPr>
        <a:solidFill>
          <a:srgbClr val="BA0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48070" y="2463785"/>
            <a:ext cx="54864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3870" y="4376045"/>
            <a:ext cx="3429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62000" y="4191000"/>
            <a:ext cx="32004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685800"/>
            <a:ext cx="1825870" cy="57481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95299" y="1541394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Komuna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Efektive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dhe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Llogaridhënëse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en-US" sz="12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Transparentne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Efikasne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i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Odgovorne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Opštine</a:t>
            </a:r>
            <a:endParaRPr lang="en-US" sz="12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Transparent, Effective and Accountable Municipalities (TEAM)</a:t>
            </a:r>
            <a:endParaRPr lang="en-US" sz="12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25277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F1C838E6-2EFE-2E47-BF15-73F64BC0A44F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1020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3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22633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 + Bottom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BCCE5460-4FB7-5647-9AB1-CEF5116A5DCA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934"/>
            <a:ext cx="2895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8386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 + Right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7D8A49A0-1A63-6943-82D6-C193E6102C72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3657600" cy="41148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6824639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Title Only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79362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4231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F1C838E6-2EFE-2E47-BF15-73F64BC0A44F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51183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3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476668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1 Content + Bottom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BCCE5460-4FB7-5647-9AB1-CEF5116A5DCA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5104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1 Content + Righ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7D8A49A0-1A63-6943-82D6-C193E6102C72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3657600" cy="41148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9674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Full Red">
    <p:bg>
      <p:bgPr>
        <a:solidFill>
          <a:srgbClr val="BA0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827782"/>
            <a:ext cx="5486400" cy="1077218"/>
          </a:xfrm>
        </p:spPr>
        <p:txBody>
          <a:bodyPr wrap="square" anchor="t" anchorCtr="0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46760" y="9906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5903794"/>
            <a:ext cx="1600730" cy="50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Title + Lef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73836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BB2AC-2F36-4C10-8DE4-22C952A4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C2059-5357-4C0A-916A-244427E29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CA777-24F3-4EAB-8995-03D2A1F9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FDC2-20F1-4A1D-9316-D8DA7EEAAFFD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493E7-9A4E-4818-96CB-DE320F62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2A908-325B-487C-A31A-22BB110FB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96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2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AB18E012-EC0C-1649-A039-CB178266D114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60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3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 + Bottom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193355D5-F1DA-0F48-9E7E-0A3FEBF9FF84}" type="datetime1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4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 + Right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3657600" cy="41147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6011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Title Only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925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104" y="457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30079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35C5B"/>
                </a:solidFill>
                <a:latin typeface="Gill Sans MT"/>
                <a:cs typeface="Gill Sans MT"/>
              </a:defRPr>
            </a:lvl1pPr>
          </a:lstStyle>
          <a:p>
            <a:fld id="{7C017F59-29DA-6F48-B92A-5AD511CC2D63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0079"/>
            <a:ext cx="2895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35C5B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30079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35C5B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4" r:id="rId2"/>
    <p:sldLayoutId id="2147483654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4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30" r:id="rId15"/>
    <p:sldLayoutId id="2147483696" r:id="rId16"/>
    <p:sldLayoutId id="2147483716" r:id="rId17"/>
    <p:sldLayoutId id="2147483717" r:id="rId18"/>
    <p:sldLayoutId id="2147483718" r:id="rId19"/>
    <p:sldLayoutId id="2147483686" r:id="rId20"/>
    <p:sldLayoutId id="2147483720" r:id="rId21"/>
    <p:sldLayoutId id="2147483699" r:id="rId22"/>
    <p:sldLayoutId id="2147483694" r:id="rId23"/>
    <p:sldLayoutId id="2147483731" r:id="rId24"/>
    <p:sldLayoutId id="2147483732" r:id="rId25"/>
    <p:sldLayoutId id="2147483733" r:id="rId26"/>
    <p:sldLayoutId id="2147483734" r:id="rId27"/>
    <p:sldLayoutId id="2147483735" r:id="rId28"/>
    <p:sldLayoutId id="2147483736" r:id="rId29"/>
    <p:sldLayoutId id="2147483737" r:id="rId30"/>
    <p:sldLayoutId id="2147483738" r:id="rId3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i="0" kern="1200">
          <a:solidFill>
            <a:srgbClr val="BA0C2F"/>
          </a:solidFill>
          <a:latin typeface="Gill Sans MT"/>
          <a:ea typeface="+mj-ea"/>
          <a:cs typeface="Gill Sans MT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2000" b="0" i="0" kern="1200">
          <a:solidFill>
            <a:srgbClr val="635C5B"/>
          </a:solidFill>
          <a:latin typeface="Gill Sans MT"/>
          <a:ea typeface="+mn-ea"/>
          <a:cs typeface="Gill Sans MT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–"/>
        <a:defRPr sz="2000" b="0" i="0" kern="1200">
          <a:solidFill>
            <a:srgbClr val="635C5B"/>
          </a:solidFill>
          <a:latin typeface="Gill Sans MT"/>
          <a:ea typeface="+mn-ea"/>
          <a:cs typeface="Gill Sans MT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0292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TRAJNIMI I AVANCUAR PROFESIONAL PËR PROKURIM</a:t>
            </a:r>
          </a:p>
          <a:p>
            <a:pPr marL="0" indent="0" algn="ctr">
              <a:buNone/>
            </a:pPr>
            <a:endParaRPr lang="en-US" sz="2400" b="1" u="sng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2400" b="1" u="sng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u="sng" dirty="0">
                <a:solidFill>
                  <a:schemeClr val="accent2"/>
                </a:solidFill>
              </a:rPr>
              <a:t>  TENDERI  EKONOMIKISHT  MA  I   FAVORSHEM  ( TEMF )</a:t>
            </a:r>
            <a:br>
              <a:rPr lang="en-US" altLang="en-US" sz="2400" b="1" dirty="0">
                <a:solidFill>
                  <a:srgbClr val="FFFFFF"/>
                </a:solidFill>
              </a:rPr>
            </a:br>
            <a:r>
              <a:rPr lang="sq-AL" altLang="en-US" sz="2400" b="1" dirty="0">
                <a:solidFill>
                  <a:srgbClr val="FFFFFF"/>
                </a:solidFill>
              </a:rPr>
              <a:t>             </a:t>
            </a:r>
            <a:endParaRPr lang="sq-AL" altLang="en-US" sz="2400" b="1" dirty="0"/>
          </a:p>
          <a:p>
            <a:pPr marL="0" indent="0" algn="ctr">
              <a:buNone/>
            </a:pPr>
            <a:endParaRPr lang="sq-AL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Moduli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4-të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C7F958-8BB7-444B-8DFF-9AC589BAE89D}"/>
              </a:ext>
            </a:extLst>
          </p:cNvPr>
          <p:cNvSpPr txBox="1">
            <a:spLocks noChangeArrowheads="1"/>
          </p:cNvSpPr>
          <p:nvPr/>
        </p:nvSpPr>
        <p:spPr>
          <a:xfrm>
            <a:off x="5638800" y="5219522"/>
            <a:ext cx="3429000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None/>
            </a:pPr>
            <a:r>
              <a:rPr lang="en-US" altLang="en-US" sz="2000" noProof="1"/>
              <a:t> </a:t>
            </a: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TRAJNER: </a:t>
            </a:r>
          </a:p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endParaRPr lang="sq-AL" altLang="en-US" sz="2000" b="1" noProof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C:\Users\agron\OneDrive\Desktop\PRB1\l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8486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0425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lvl="1" algn="just"/>
            <a:r>
              <a:rPr lang="sq-AL" altLang="en-US" b="1" dirty="0">
                <a:latin typeface="+mn-lt"/>
                <a:cs typeface="Times New Roman" panose="02020603050405020304" pitchFamily="18" charset="0"/>
              </a:rPr>
              <a:t>Kriteret e kualifikimit </a:t>
            </a:r>
            <a:r>
              <a:rPr lang="sq-AL" altLang="en-US" dirty="0">
                <a:latin typeface="+mn-lt"/>
                <a:cs typeface="Times New Roman" panose="02020603050405020304" pitchFamily="18" charset="0"/>
              </a:rPr>
              <a:t>nuk mund të lidhen me </a:t>
            </a:r>
            <a:r>
              <a:rPr lang="sq-AL" altLang="en-US" b="1" dirty="0">
                <a:latin typeface="+mn-lt"/>
                <a:cs typeface="Times New Roman" panose="02020603050405020304" pitchFamily="18" charset="0"/>
              </a:rPr>
              <a:t>kriteret e dhënies </a:t>
            </a:r>
            <a:r>
              <a:rPr lang="sq-AL" sz="2000" dirty="0">
                <a:effectLst/>
                <a:latin typeface="+mn-lt"/>
              </a:rPr>
              <a:t>që do të thotë që kriteret në lidhje me përvojën paraprake dhe historiku i kompanisë nuk do përdoren si kritere te dhënies së kontratës. </a:t>
            </a:r>
            <a:endParaRPr lang="sq-AL" dirty="0">
              <a:latin typeface="+mn-lt"/>
            </a:endParaRPr>
          </a:p>
          <a:p>
            <a:pPr marL="454025" lvl="1" indent="0" algn="just">
              <a:buNone/>
            </a:pPr>
            <a:endParaRPr lang="sq-AL" altLang="en-US" dirty="0">
              <a:latin typeface="+mj-lt"/>
              <a:cs typeface="Times New Roman" panose="02020603050405020304" pitchFamily="18" charset="0"/>
            </a:endParaRPr>
          </a:p>
          <a:p>
            <a:pPr lvl="1" algn="just"/>
            <a:r>
              <a:rPr lang="sq-AL" altLang="en-US" dirty="0">
                <a:latin typeface="+mj-lt"/>
                <a:cs typeface="Times New Roman" panose="02020603050405020304" pitchFamily="18" charset="0"/>
              </a:rPr>
              <a:t>Dhe e kundërta: Kriteret e dhënies  nuk mund të lidhen me kriteret e kualifikimit  </a:t>
            </a:r>
            <a:r>
              <a:rPr lang="sq-AL" altLang="en-US" sz="1500" dirty="0">
                <a:latin typeface="+mj-lt"/>
                <a:cs typeface="Times New Roman" panose="02020603050405020304" pitchFamily="18" charset="0"/>
              </a:rPr>
              <a:t>(Neni 52.4 I LPP-se)</a:t>
            </a:r>
          </a:p>
          <a:p>
            <a:pPr lvl="1"/>
            <a:endParaRPr lang="sq-AL" altLang="en-US" sz="2200" dirty="0"/>
          </a:p>
          <a:p>
            <a:pPr>
              <a:buFont typeface="Wingdings" panose="05000000000000000000" pitchFamily="2" charset="2"/>
              <a:buNone/>
            </a:pPr>
            <a:endParaRPr lang="sq-AL" altLang="en-US" sz="2200" dirty="0"/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48380"/>
            <a:ext cx="6477000" cy="523220"/>
          </a:xfrm>
        </p:spPr>
        <p:txBody>
          <a:bodyPr/>
          <a:lstStyle/>
          <a:p>
            <a:pPr algn="ctr"/>
            <a:r>
              <a:rPr lang="sq-AL" b="1" dirty="0"/>
              <a:t>Kriteret e Kualifikimit</a:t>
            </a:r>
          </a:p>
        </p:txBody>
      </p:sp>
    </p:spTree>
    <p:extLst>
      <p:ext uri="{BB962C8B-B14F-4D97-AF65-F5344CB8AC3E}">
        <p14:creationId xmlns:p14="http://schemas.microsoft.com/office/powerpoint/2010/main" val="2323980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F164C8F-90B9-EC3D-9DEC-FAE3711CC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7467600" cy="4724400"/>
          </a:xfrm>
        </p:spPr>
        <p:txBody>
          <a:bodyPr>
            <a:normAutofit fontScale="55000" lnSpcReduction="20000"/>
          </a:bodyPr>
          <a:lstStyle/>
          <a:p>
            <a:pPr marL="0" indent="0" algn="just" eaLnBrk="1" hangingPunct="1">
              <a:buNone/>
            </a:pP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Autoriteti kontraktues nëse përcakton </a:t>
            </a:r>
            <a:r>
              <a:rPr lang="sq-AL" sz="3300" u="none" strike="noStrike" baseline="0" dirty="0">
                <a:latin typeface="+mn-lt"/>
              </a:rPr>
              <a:t>dhënien e kontratës publike në </a:t>
            </a:r>
            <a:r>
              <a:rPr lang="sq-AL" sz="3300" b="1" u="none" strike="noStrike" baseline="0" dirty="0">
                <a:latin typeface="+mn-lt"/>
              </a:rPr>
              <a:t>tenderin ekonomikisht më të favorshëm, atehere AK duhet te</a:t>
            </a:r>
            <a:r>
              <a:rPr lang="sq-AL" sz="3300" b="1" dirty="0">
                <a:latin typeface="+mn-lt"/>
              </a:rPr>
              <a:t>: </a:t>
            </a:r>
            <a:endParaRPr lang="sq-AL" sz="3300" dirty="0">
              <a:solidFill>
                <a:prstClr val="black"/>
              </a:solidFill>
              <a:latin typeface="+mn-lt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Specifikojë në dokumentet e prokurimit </a:t>
            </a:r>
            <a:r>
              <a:rPr kumimoji="0" lang="sq-AL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peshën relative </a:t>
            </a: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për </a:t>
            </a:r>
            <a:r>
              <a:rPr kumimoji="0" lang="sq-AL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secilin kriter </a:t>
            </a: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për të përcaktuar ofertën ekonomikisht më të favorshme "</a:t>
            </a:r>
            <a:r>
              <a:rPr kumimoji="0" lang="sq-AL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përveç rasteve kur kjo identifikohet vetëm në bazë të çmimit“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sq-AL" sz="3300" dirty="0">
              <a:solidFill>
                <a:prstClr val="black"/>
              </a:solidFill>
              <a:latin typeface="+mn-lt"/>
            </a:endParaRPr>
          </a:p>
          <a:p>
            <a:pPr algn="just"/>
            <a:r>
              <a:rPr lang="sq-AL" sz="3300" u="none" strike="noStrike" baseline="0" dirty="0">
                <a:solidFill>
                  <a:srgbClr val="000000"/>
                </a:solidFill>
                <a:latin typeface="+mn-lt"/>
              </a:rPr>
              <a:t>TEMF nga pikëpamja e AK-se do të identifikohet në bazë të:</a:t>
            </a:r>
          </a:p>
          <a:p>
            <a:pPr lvl="1" algn="just"/>
            <a:r>
              <a:rPr lang="sq-AL" sz="3300" b="1" u="none" strike="noStrike" baseline="0" dirty="0">
                <a:solidFill>
                  <a:srgbClr val="000000"/>
                </a:solidFill>
                <a:latin typeface="+mn-lt"/>
              </a:rPr>
              <a:t>çmimit</a:t>
            </a:r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 ose </a:t>
            </a:r>
          </a:p>
          <a:p>
            <a:pPr lvl="1" algn="just"/>
            <a:r>
              <a:rPr lang="sq-AL" sz="3300" b="1" u="none" strike="noStrike" baseline="0" dirty="0">
                <a:solidFill>
                  <a:srgbClr val="000000"/>
                </a:solidFill>
                <a:latin typeface="+mn-lt"/>
              </a:rPr>
              <a:t>kostos</a:t>
            </a:r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, </a:t>
            </a:r>
            <a:r>
              <a:rPr lang="sq-AL" sz="3300" b="0" i="1" u="none" strike="noStrike" baseline="0" dirty="0">
                <a:solidFill>
                  <a:srgbClr val="000000"/>
                </a:solidFill>
                <a:latin typeface="+mn-lt"/>
              </a:rPr>
              <a:t>duke përdorur një qasje të kosto-efektivitetit, siç është </a:t>
            </a:r>
            <a:r>
              <a:rPr lang="sq-AL" sz="3300" b="1" i="1" u="none" strike="noStrike" baseline="0" dirty="0">
                <a:solidFill>
                  <a:srgbClr val="000000"/>
                </a:solidFill>
                <a:latin typeface="+mn-lt"/>
              </a:rPr>
              <a:t>kostoja e ciklit jetësor </a:t>
            </a:r>
            <a:r>
              <a:rPr lang="sq-AL" sz="3300" b="0" i="1" u="none" strike="noStrike" baseline="0" dirty="0">
                <a:solidFill>
                  <a:srgbClr val="000000"/>
                </a:solidFill>
                <a:latin typeface="+mn-lt"/>
              </a:rPr>
              <a:t>(nenin 68)  </a:t>
            </a:r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dhe</a:t>
            </a:r>
          </a:p>
          <a:p>
            <a:pPr lvl="1" algn="just"/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sq-AL" sz="3300" b="1" u="none" strike="noStrike" baseline="0" dirty="0">
                <a:solidFill>
                  <a:srgbClr val="000000"/>
                </a:solidFill>
                <a:latin typeface="+mn-lt"/>
              </a:rPr>
              <a:t>raporti më i mirë çmim-cilësi</a:t>
            </a:r>
          </a:p>
          <a:p>
            <a:pPr marL="0" indent="0" algn="just" defTabSz="914400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sq-AL" sz="3300" dirty="0">
                <a:solidFill>
                  <a:srgbClr val="000000"/>
                </a:solidFill>
                <a:latin typeface="+mn-lt"/>
              </a:rPr>
              <a:t>Shënim</a:t>
            </a:r>
            <a:r>
              <a:rPr lang="sq-AL" sz="3300" dirty="0">
                <a:latin typeface="+mn-lt"/>
              </a:rPr>
              <a:t>:</a:t>
            </a:r>
            <a:r>
              <a:rPr lang="sq-AL" sz="3300" dirty="0">
                <a:solidFill>
                  <a:srgbClr val="000000"/>
                </a:solidFill>
                <a:latin typeface="+mn-lt"/>
              </a:rPr>
              <a:t> Preambula 89 e Direktivës shpjegon se </a:t>
            </a:r>
            <a:r>
              <a:rPr lang="sq-AL" sz="3300" b="1" dirty="0">
                <a:solidFill>
                  <a:srgbClr val="FF0000"/>
                </a:solidFill>
                <a:latin typeface="+mn-lt"/>
              </a:rPr>
              <a:t>koncepti</a:t>
            </a:r>
            <a:r>
              <a:rPr lang="sq-AL" sz="3300" dirty="0">
                <a:solidFill>
                  <a:srgbClr val="000000"/>
                </a:solidFill>
                <a:latin typeface="+mn-lt"/>
              </a:rPr>
              <a:t> i vjetër i </a:t>
            </a:r>
            <a:r>
              <a:rPr lang="sq-AL" sz="3300" dirty="0">
                <a:solidFill>
                  <a:srgbClr val="FF0000"/>
                </a:solidFill>
                <a:latin typeface="+mn-lt"/>
              </a:rPr>
              <a:t>“</a:t>
            </a:r>
            <a:r>
              <a:rPr lang="sq-AL" sz="3300" b="1" dirty="0">
                <a:solidFill>
                  <a:schemeClr val="bg2"/>
                </a:solidFill>
                <a:latin typeface="+mn-lt"/>
              </a:rPr>
              <a:t>tenderit ekonomikisht më të favorshëm"</a:t>
            </a:r>
            <a:r>
              <a:rPr lang="sq-AL" sz="3300" dirty="0">
                <a:solidFill>
                  <a:srgbClr val="000000"/>
                </a:solidFill>
                <a:latin typeface="+mn-lt"/>
              </a:rPr>
              <a:t> tani mbulohet nga termi "</a:t>
            </a:r>
            <a:r>
              <a:rPr lang="sq-AL" sz="3300" b="1" dirty="0">
                <a:solidFill>
                  <a:schemeClr val="bg2"/>
                </a:solidFill>
                <a:latin typeface="+mn-lt"/>
              </a:rPr>
              <a:t>raporti më i mirë çmim-cilësi“.</a:t>
            </a:r>
          </a:p>
          <a:p>
            <a:pPr marL="0" indent="0" algn="just" defTabSz="914400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sq-AL" sz="3300" dirty="0">
                <a:solidFill>
                  <a:schemeClr val="bg2"/>
                </a:solidFill>
                <a:latin typeface="+mn-lt"/>
              </a:rPr>
              <a:t>Direktiva ne një fare forme e njeh vetëm një kriter te dhënies –TEMF, ndërsa </a:t>
            </a:r>
            <a:r>
              <a:rPr lang="sq-AL" sz="3300" b="1" dirty="0">
                <a:solidFill>
                  <a:schemeClr val="bg2"/>
                </a:solidFill>
                <a:latin typeface="+mn-lt"/>
              </a:rPr>
              <a:t>drafti i ligjit për Prokurim Publik (LPP-se) e synon te njëjtën </a:t>
            </a:r>
            <a:endParaRPr kumimoji="0" lang="sq-AL" sz="3300" b="1" i="0" u="none" strike="noStrike" kern="1200" cap="none" spc="0" normalizeH="0" baseline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</a:endParaRPr>
          </a:p>
          <a:p>
            <a:pPr eaLnBrk="1" hangingPunct="1"/>
            <a:endParaRPr lang="sq-AL" altLang="en-US" sz="2600" i="1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AA1F2D-95CF-6F6C-0F3E-62E6A1F0B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948035"/>
            <a:ext cx="6477000" cy="461665"/>
          </a:xfrm>
        </p:spPr>
        <p:txBody>
          <a:bodyPr/>
          <a:lstStyle/>
          <a:p>
            <a:pPr algn="ctr"/>
            <a:r>
              <a:rPr kumimoji="0" lang="sq-AL" sz="24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Direktiva 2014/24, neni 67</a:t>
            </a:r>
            <a:endParaRPr lang="sq-AL" sz="2400" b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9800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F164C8F-90B9-EC3D-9DEC-FAE3711CC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7467600" cy="4724400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q-AL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Raporti më i mirë çmim/ cilësi</a:t>
            </a:r>
            <a:endParaRPr lang="sq-AL" sz="2100" b="1" dirty="0"/>
          </a:p>
          <a:p>
            <a:pPr algn="just"/>
            <a:r>
              <a:rPr lang="sq-AL" sz="2100" b="1" dirty="0">
                <a:solidFill>
                  <a:srgbClr val="FF0000"/>
                </a:solidFill>
              </a:rPr>
              <a:t>do të vlerësohet në bazë të kritereve, duke përfshirë aspektet cilësore, mjedisore dhe/ose sociale, të lidhura me lëndën e kontratës publike…” </a:t>
            </a:r>
            <a:endParaRPr lang="en-US" sz="2100" b="1" dirty="0">
              <a:solidFill>
                <a:srgbClr val="FF0000"/>
              </a:solidFill>
            </a:endParaRPr>
          </a:p>
          <a:p>
            <a:pPr algn="just"/>
            <a:r>
              <a:rPr lang="sq-AL" sz="2100" dirty="0"/>
              <a:t>Lista jo shteruese e kritereve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sq-AL" sz="2100" b="1" dirty="0"/>
              <a:t>cilësia</a:t>
            </a:r>
            <a:r>
              <a:rPr lang="sq-AL" sz="2100" dirty="0"/>
              <a:t>, përfshirë </a:t>
            </a:r>
            <a:r>
              <a:rPr lang="sq-AL" sz="2100" b="1" dirty="0"/>
              <a:t>meritën teknike</a:t>
            </a:r>
            <a:r>
              <a:rPr lang="sq-AL" sz="2100" dirty="0"/>
              <a:t>, </a:t>
            </a:r>
            <a:r>
              <a:rPr lang="sq-AL" sz="2100" b="1" dirty="0"/>
              <a:t>karakteristikat estetike</a:t>
            </a:r>
            <a:r>
              <a:rPr lang="sq-AL" sz="2100" dirty="0"/>
              <a:t> dhe </a:t>
            </a:r>
            <a:r>
              <a:rPr lang="sq-AL" sz="2100" b="1" dirty="0"/>
              <a:t>funksionale</a:t>
            </a:r>
            <a:r>
              <a:rPr lang="sq-AL" sz="2100" dirty="0"/>
              <a:t>, </a:t>
            </a:r>
            <a:r>
              <a:rPr lang="sq-AL" sz="2100" b="1" dirty="0"/>
              <a:t>qasjen</a:t>
            </a:r>
            <a:r>
              <a:rPr lang="sq-AL" sz="2100" dirty="0"/>
              <a:t>, </a:t>
            </a:r>
            <a:r>
              <a:rPr lang="sq-AL" sz="2100" b="1" dirty="0"/>
              <a:t>dizajnin për të gjithë shfrytëzuesit</a:t>
            </a:r>
            <a:r>
              <a:rPr lang="sq-AL" sz="2100" dirty="0"/>
              <a:t>, </a:t>
            </a:r>
            <a:r>
              <a:rPr lang="sq-AL" sz="2100" b="1" dirty="0"/>
              <a:t>karakteristikat sociale</a:t>
            </a:r>
            <a:r>
              <a:rPr lang="sq-AL" sz="2100" dirty="0"/>
              <a:t>, </a:t>
            </a:r>
            <a:r>
              <a:rPr lang="sq-AL" sz="2100" b="1" dirty="0"/>
              <a:t>mjedisore</a:t>
            </a:r>
            <a:r>
              <a:rPr lang="sq-AL" sz="2100" dirty="0"/>
              <a:t> dhe </a:t>
            </a:r>
            <a:r>
              <a:rPr lang="sq-AL" sz="2100" b="1" dirty="0" err="1"/>
              <a:t>inovative</a:t>
            </a:r>
            <a:r>
              <a:rPr lang="sq-AL" sz="2100" b="1" dirty="0"/>
              <a:t> </a:t>
            </a:r>
            <a:r>
              <a:rPr lang="sq-AL" sz="2100" dirty="0"/>
              <a:t>dhe </a:t>
            </a:r>
            <a:r>
              <a:rPr lang="sq-AL" sz="2100" b="1" dirty="0"/>
              <a:t>tregtia </a:t>
            </a:r>
            <a:r>
              <a:rPr lang="sq-AL" sz="2100" dirty="0"/>
              <a:t> dhe kushtet e saj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sq-AL" sz="2100" b="1" dirty="0"/>
              <a:t>organizimi, kualifikimi dhe përvoja e stafit </a:t>
            </a:r>
            <a:r>
              <a:rPr lang="sq-AL" sz="2100" dirty="0"/>
              <a:t>të caktuar për zbatimin e kontratës, ku cilësia e personelit të caktuar mund të ketë një ndikim të rëndësishëm në nivelin e përmbushjes së kontratës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sq-AL" sz="2100" b="1" dirty="0"/>
              <a:t>shërbimi pas shitjes </a:t>
            </a:r>
            <a:r>
              <a:rPr lang="sq-AL" sz="2100" dirty="0"/>
              <a:t>dhe </a:t>
            </a:r>
            <a:r>
              <a:rPr lang="sq-AL" sz="2100" b="1" dirty="0"/>
              <a:t>asistenca teknike</a:t>
            </a:r>
            <a:r>
              <a:rPr lang="sq-AL" sz="2100" dirty="0"/>
              <a:t>, </a:t>
            </a:r>
            <a:r>
              <a:rPr lang="sq-AL" sz="2100" b="1" dirty="0"/>
              <a:t>kushtet e</a:t>
            </a:r>
            <a:r>
              <a:rPr lang="sq-AL" sz="2100" dirty="0"/>
              <a:t> </a:t>
            </a:r>
            <a:r>
              <a:rPr lang="sq-AL" sz="2100" b="1" dirty="0"/>
              <a:t>dorëzimit</a:t>
            </a:r>
            <a:r>
              <a:rPr lang="en-US" sz="2100" b="1" dirty="0"/>
              <a:t> </a:t>
            </a:r>
            <a:r>
              <a:rPr lang="sq-AL" sz="2100" dirty="0"/>
              <a:t>të tilla si data e dorëzimit, procesi i dorëzimit dhe periudha e dorëzimit ose periudha e përfundimit</a:t>
            </a:r>
          </a:p>
          <a:p>
            <a:endParaRPr lang="en-US" sz="1800" dirty="0"/>
          </a:p>
          <a:p>
            <a:endParaRPr lang="sq-AL" sz="1800" dirty="0"/>
          </a:p>
          <a:p>
            <a:pPr eaLnBrk="1" hangingPunct="1"/>
            <a:endParaRPr lang="sq-AL" altLang="en-US" sz="2600" i="1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AA1F2D-95CF-6F6C-0F3E-62E6A1F0B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948035"/>
            <a:ext cx="6477000" cy="461665"/>
          </a:xfrm>
        </p:spPr>
        <p:txBody>
          <a:bodyPr/>
          <a:lstStyle/>
          <a:p>
            <a:pPr algn="ctr"/>
            <a:r>
              <a:rPr kumimoji="0" lang="sq-AL" sz="24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Direktiva 2014/24, neni 67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 (2)</a:t>
            </a:r>
            <a:endParaRPr lang="sq-AL" sz="2400" b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3255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830EF2-ADDE-EA01-1223-193331422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495" y="1376065"/>
            <a:ext cx="6934200" cy="4572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Specifikimet teknike përshkruajnë dhe përkufizojnë, në mënyrë jo-diskriminuese, karakteristikat e obligueshme të objektit të kontratës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siç janë cilësia, </a:t>
            </a:r>
            <a:r>
              <a:rPr lang="sq-AL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përformanca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kërkesat e dizajnit, dimensionet, siguria, sigurimi i cilësisë, terminologjia, simbolet, testimi dhe metodat e testimit, paketimi, shënimi dhe etiketimit.</a:t>
            </a:r>
          </a:p>
          <a:p>
            <a:pPr algn="just"/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AK do të tregojë nëse specifikimet teknike të specifikuara janë </a:t>
            </a:r>
            <a:r>
              <a:rPr lang="sq-AL" b="1" u="sng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obligative</a:t>
            </a:r>
            <a:r>
              <a:rPr lang="sq-AL" b="1" u="sng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apo kërkesa minimale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Nëse aplikohet kriteri TEMF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 specifikimet teknike përveç kërkesave </a:t>
            </a:r>
            <a:r>
              <a:rPr lang="sq-AL" b="1" i="1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obligative</a:t>
            </a:r>
            <a:r>
              <a:rPr lang="sq-AL" b="1" i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mund të përmbajnë kërkesa të dëshirueshme funksionale te </a:t>
            </a:r>
            <a:r>
              <a:rPr lang="sq-AL" b="1" i="1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performancës</a:t>
            </a:r>
            <a:r>
              <a:rPr lang="sq-AL" b="1" i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e sipas të cilave tenderuesit vlerësohen. Specifikimet teknike të tilla mund të përcaktohen si nën-kritere (“</a:t>
            </a:r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karakteristikat funksionale”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) për tenderin ekonomikisht më të favorshëm. </a:t>
            </a:r>
            <a:r>
              <a:rPr lang="sq-AL" sz="1600" i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(neni 19.10 i rregullave)</a:t>
            </a:r>
          </a:p>
          <a:p>
            <a:pPr algn="just"/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Gjatë përgatitjes së specifikimeve teknike një dallim i qartë në mes të kërkesave </a:t>
            </a:r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të obligueshme dhe funksioneve të dëshiruara 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duhet të bëhet.</a:t>
            </a:r>
          </a:p>
          <a:p>
            <a:endParaRPr lang="sq-AL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sq-A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F621A-BEAA-6EF3-5555-EA9F80DC1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65462E-21CA-89A7-C5EE-646B3674B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09935"/>
            <a:ext cx="7010400" cy="461665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Specifikimet teknike dhe kriter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 TEMF</a:t>
            </a:r>
          </a:p>
        </p:txBody>
      </p:sp>
    </p:spTree>
    <p:extLst>
      <p:ext uri="{BB962C8B-B14F-4D97-AF65-F5344CB8AC3E}">
        <p14:creationId xmlns:p14="http://schemas.microsoft.com/office/powerpoint/2010/main" val="2585824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F621A-BEAA-6EF3-5555-EA9F80DC1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65462E-21CA-89A7-C5EE-646B3674B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09935"/>
            <a:ext cx="7010400" cy="461665"/>
          </a:xfrm>
        </p:spPr>
        <p:txBody>
          <a:bodyPr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 err="1">
                <a:latin typeface="+mj-lt"/>
                <a:cs typeface="Times New Roman" panose="02020603050405020304" pitchFamily="18" charset="0"/>
              </a:rPr>
              <a:t>Shembull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TEMF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EBED7E0-F187-6AA4-5C76-16E3B286CB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770842"/>
              </p:ext>
            </p:extLst>
          </p:nvPr>
        </p:nvGraphicFramePr>
        <p:xfrm>
          <a:off x="685800" y="1627630"/>
          <a:ext cx="7772400" cy="5202146"/>
        </p:xfrm>
        <a:graphic>
          <a:graphicData uri="http://schemas.openxmlformats.org/drawingml/2006/table">
            <a:tbl>
              <a:tblPr firstRow="1" firstCol="1" bandRow="1"/>
              <a:tblGrid>
                <a:gridCol w="6642293">
                  <a:extLst>
                    <a:ext uri="{9D8B030D-6E8A-4147-A177-3AD203B41FA5}">
                      <a16:colId xmlns:a16="http://schemas.microsoft.com/office/drawing/2014/main" val="2852181271"/>
                    </a:ext>
                  </a:extLst>
                </a:gridCol>
                <a:gridCol w="1130107">
                  <a:extLst>
                    <a:ext uri="{9D8B030D-6E8A-4147-A177-3AD203B41FA5}">
                      <a16:colId xmlns:a16="http://schemas.microsoft.com/office/drawing/2014/main" val="2993793767"/>
                    </a:ext>
                  </a:extLst>
                </a:gridCol>
              </a:tblGrid>
              <a:tr h="3535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Price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113014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b. Hardware Infrastructure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77911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i. Server, Backup and Storage from the same vendor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09910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ii. Largest Capacity of the workstation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i Workstation te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Vlerësimi do te behet ne baze te karakteristikave te Produktit duke e vlerësuar, Procesorin = 1%, Ram = 1%, Diskun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282873"/>
                  </a:ext>
                </a:extLst>
              </a:tr>
              <a:tr h="7619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iii. Largest Capacity of the Medical Monitors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 i Monitorit te 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Do te vlerësohet ne baze te Rezolucionit është  kërkuar qe minimalisht te jete 6Mb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29357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iv. Largest Capacity of the Server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i Serverit te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Vlerësimi do te behet bazuar ne Procesorin = 1%, Ram = 1%, Disc = 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252134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v. Largest Backup capacity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i Backup te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Backup do te merret per baze Madhesia e Diskut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28842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vi. Largest Storage capacity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Storage te ofruar pjesëtuar me kapacitetin me te larte x 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Vlerësimi do te behet bazuar ne Procesorin = 4%, Ram = 4%, Disc = 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28985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c. Software Infrastructure - </a:t>
                      </a: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PACS and RIS if provided as a single solution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747222"/>
                  </a:ext>
                </a:extLst>
              </a:tr>
              <a:tr h="3912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d. Delivery and Implementation Time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Afati më i shkurtë i përfundimit të implementimit te projektit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73151"/>
                  </a:ext>
                </a:extLst>
              </a:tr>
              <a:tr h="3912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79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059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9342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?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400" dirty="0"/>
              <a:t>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Çmimin më të ulët:</a:t>
            </a:r>
          </a:p>
          <a:p>
            <a:pPr algn="just">
              <a:defRPr/>
            </a:pPr>
            <a:r>
              <a:rPr lang="sq-AL" b="1" dirty="0">
                <a:latin typeface="+mj-lt"/>
                <a:cs typeface="Times New Roman" panose="02020603050405020304" pitchFamily="18" charset="0"/>
              </a:rPr>
              <a:t>Çmimi është i vetmi tipar i rëndësishëm i blerjes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, </a:t>
            </a:r>
          </a:p>
          <a:p>
            <a:pPr algn="just">
              <a:defRPr/>
            </a:pPr>
            <a:r>
              <a:rPr lang="sq-AL" b="1" dirty="0">
                <a:latin typeface="+mj-lt"/>
                <a:cs typeface="Times New Roman" panose="02020603050405020304" pitchFamily="18" charset="0"/>
              </a:rPr>
              <a:t>Blerjet e standardizuara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: (p.sh. ujë, benzinë, energji elektrike, gaz natyror, program kompjuterik etj.) </a:t>
            </a:r>
            <a:r>
              <a:rPr lang="sq-AL" b="1" dirty="0">
                <a:latin typeface="+mj-lt"/>
                <a:cs typeface="Times New Roman" panose="02020603050405020304" pitchFamily="18" charset="0"/>
              </a:rPr>
              <a:t>ose të paracaktuara saktësisht në standardet teknike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(në nivel kombëtar, nivel evropian ose ndërkombëtar).</a:t>
            </a:r>
          </a:p>
          <a:p>
            <a:pPr algn="just">
              <a:defRPr/>
            </a:pP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Në rastin e kontratave kornizë kur kontrata përmban disa artikuj apo shërbime të shumëfishta, sasia e saktë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te cilave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nuk mund te parashihet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me 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kohe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ne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këto rast AK do të vlerësoj rëndësinë e secilit artikull ose 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e secilës kategori të artikujve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/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shërbimeve dhe do të </a:t>
            </a:r>
            <a:r>
              <a:rPr lang="sq-AL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peshoj çmimin në bazë të rëndësisë.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Këto pesha do të përdoren vetëm për të qenë në gjendje për të </a:t>
            </a:r>
            <a:r>
              <a:rPr lang="sq-AL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zgjedhur ofertën me çmimin më të ulët.</a:t>
            </a:r>
            <a:endParaRPr lang="en-US" b="1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 fontScale="92500"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r>
              <a:rPr lang="sq-AL" sz="2100" dirty="0">
                <a:latin typeface="+mj-lt"/>
                <a:cs typeface="Times New Roman" panose="02020603050405020304" pitchFamily="18" charset="0"/>
              </a:rPr>
              <a:t>Autoriteti Kontraktues, </a:t>
            </a:r>
            <a:r>
              <a:rPr lang="sq-AL" sz="2100" b="1" dirty="0">
                <a:latin typeface="+mj-lt"/>
                <a:cs typeface="Times New Roman" panose="02020603050405020304" pitchFamily="18" charset="0"/>
              </a:rPr>
              <a:t>para nënshkrimit të Kontratës Publike Kornizë me çmime për njësi</a:t>
            </a:r>
            <a:r>
              <a:rPr lang="sq-AL" sz="2100" dirty="0">
                <a:latin typeface="+mj-lt"/>
                <a:cs typeface="Times New Roman" panose="02020603050405020304" pitchFamily="18" charset="0"/>
              </a:rPr>
              <a:t>, duke u bazuar në tenderin e OE fitues, do të hartojë tabelën në të cilën do të specifikojë sasinë e të gjithë artikujve apo të gjitha kategoritë e shërbimeve , si dhe vlerën monetare për secilën artikull/kategori deri në të cilën vlerë lejohet të shpenzohet gjatë kohëzgjatjes së kontratës.</a:t>
            </a: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r>
              <a:rPr lang="sq-AL" sz="2100" dirty="0">
                <a:latin typeface="+mj-lt"/>
                <a:cs typeface="Times New Roman" panose="02020603050405020304" pitchFamily="18" charset="0"/>
              </a:rPr>
              <a:t>Gjatë realizimit të Kontratës Publike Kornizë, Furnizuesi/Ofruesi i Shërbimeve, faturimin e bënë duke u bazuar në artikujt që ka liferuar/shërbimet e kryera dhe çmimet për njësi (jo çmimeve të peshuara), por nuk lejohet të kaloj vlerën sipas kategorive dhe vlerën totale të parashikuar të kontratës.</a:t>
            </a: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506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 (2)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FC93D1-9A2A-A593-F821-E4F2DC1E2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260" y="1371599"/>
            <a:ext cx="5745480" cy="5087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9792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 (3)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C177C0-F89A-FD2F-6736-60C1E28D48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910" y="1752600"/>
            <a:ext cx="5250180" cy="4244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208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 (4)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051D67-F663-D987-54DF-D44706731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211" y="1571348"/>
            <a:ext cx="548977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7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610B11-A336-DA7B-4254-3BEEDD8CA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76400"/>
            <a:ext cx="60960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q-AL" sz="1800" b="1" dirty="0">
                <a:latin typeface="+mj-lt"/>
                <a:cs typeface="Times New Roman" panose="02020603050405020304" pitchFamily="18" charset="0"/>
              </a:rPr>
              <a:t>Përmbajta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Kriteret e dhënies 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Korniza ligjore lidhur me kriteret e dhënies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Çmimi me i ulet apo TEMF?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Kushtet thelbësore për përdorim dhe hapat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Identifikimi i kritereve dhe parimet e vendosjes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Pesha e dhënë – kritereve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Metodologjia e vlerësimit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Vlerësimi i kombinuar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- </a:t>
            </a:r>
            <a:r>
              <a:rPr lang="sq-AL" sz="1800" dirty="0">
                <a:latin typeface="+mj-lt"/>
                <a:cs typeface="Times New Roman" panose="02020603050405020304" pitchFamily="18" charset="0"/>
              </a:rPr>
              <a:t>oferta teknike dhe financiare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FE40F-DD34-ED9C-E925-1B4A28556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F90DF90-16A2-5314-DB58-08944E906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3756"/>
            <a:ext cx="5943600" cy="461665"/>
          </a:xfrm>
        </p:spPr>
        <p:txBody>
          <a:bodyPr/>
          <a:lstStyle/>
          <a:p>
            <a:r>
              <a:rPr lang="sq-AL" sz="2400" b="1" dirty="0">
                <a:latin typeface="+mj-lt"/>
                <a:cs typeface="Times New Roman" panose="02020603050405020304" pitchFamily="18" charset="0"/>
              </a:rPr>
              <a:t>Kriteri i dhënies - TEMF</a:t>
            </a:r>
          </a:p>
        </p:txBody>
      </p:sp>
    </p:spTree>
    <p:extLst>
      <p:ext uri="{BB962C8B-B14F-4D97-AF65-F5344CB8AC3E}">
        <p14:creationId xmlns:p14="http://schemas.microsoft.com/office/powerpoint/2010/main" val="3275935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8580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TEMF?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(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A537476-769A-AA8A-64F4-D4CDE771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6934200" cy="396240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Çmimi më i ulët:</a:t>
            </a:r>
          </a:p>
          <a:p>
            <a:pPr algn="just">
              <a:defRPr/>
            </a:pPr>
            <a:r>
              <a:rPr lang="sq-AL" b="1" dirty="0">
                <a:latin typeface="+mj-lt"/>
                <a:cs typeface="Times New Roman" panose="02020603050405020304" pitchFamily="18" charset="0"/>
              </a:rPr>
              <a:t>Blerjet e përsëritura dhe kontratat me vlerë të vogël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, kur karakteristikat e prokurimit janë të tilla që imponojnë blerjen e mallrave/shërbimeve/punëve me kushte tashmë të njohura për autoritetin kontraktues </a:t>
            </a:r>
          </a:p>
          <a:p>
            <a:pPr algn="just">
              <a:defRPr/>
            </a:pPr>
            <a:r>
              <a:rPr lang="sq-AL" i="1" dirty="0">
                <a:latin typeface="+mj-lt"/>
                <a:cs typeface="Times New Roman" panose="02020603050405020304" pitchFamily="18" charset="0"/>
              </a:rPr>
              <a:t>Për shembull, </a:t>
            </a:r>
            <a:endParaRPr lang="en-US" i="1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sq-AL" b="1" i="1" dirty="0">
                <a:latin typeface="+mj-lt"/>
                <a:cs typeface="Times New Roman" panose="02020603050405020304" pitchFamily="18" charset="0"/>
              </a:rPr>
              <a:t>të gjitha rastet kur AK përgatit projektin ekzekutiv, ose </a:t>
            </a:r>
            <a:endParaRPr lang="en-US" b="1" i="1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sq-AL" b="1" i="1" dirty="0">
                <a:latin typeface="+mj-lt"/>
                <a:cs typeface="Times New Roman" panose="02020603050405020304" pitchFamily="18" charset="0"/>
              </a:rPr>
              <a:t>blerjet ku AK-ja ka fituar një përvojë të madhe për shkak të përsëritjes periodike të asaj blerjeje. </a:t>
            </a:r>
            <a:endParaRPr lang="en-US" b="1" i="1" dirty="0">
              <a:latin typeface="+mj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sq-AL" i="1" dirty="0">
                <a:latin typeface="+mj-lt"/>
                <a:cs typeface="Times New Roman" panose="02020603050405020304" pitchFamily="18" charset="0"/>
              </a:rPr>
              <a:t>Në përgjithësi, </a:t>
            </a:r>
            <a:r>
              <a:rPr lang="sq-AL" b="1" i="1" dirty="0">
                <a:latin typeface="+mj-lt"/>
                <a:cs typeface="Times New Roman" panose="02020603050405020304" pitchFamily="18" charset="0"/>
              </a:rPr>
              <a:t>në të gjitha ato raste </a:t>
            </a:r>
            <a:r>
              <a:rPr lang="en-US" b="1" i="1" dirty="0" err="1">
                <a:latin typeface="+mj-lt"/>
                <a:cs typeface="Times New Roman" panose="02020603050405020304" pitchFamily="18" charset="0"/>
              </a:rPr>
              <a:t>ku</a:t>
            </a:r>
            <a:r>
              <a:rPr lang="en-US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b="1" i="1" dirty="0">
                <a:latin typeface="+mj-lt"/>
                <a:cs typeface="Times New Roman" panose="02020603050405020304" pitchFamily="18" charset="0"/>
              </a:rPr>
              <a:t>përfitimet që rrjedhin nga konkurrenca për raportin më të mirë cilësi/çmim janë zero ose shumë të ulëta.</a:t>
            </a:r>
          </a:p>
          <a:p>
            <a:pPr algn="just"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813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9342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TEMF?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(3)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06BDEB8-692A-F916-B655-52CBAC35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6934200" cy="4572000"/>
          </a:xfrm>
        </p:spPr>
        <p:txBody>
          <a:bodyPr>
            <a:normAutofit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Çmimin më të ulët:</a:t>
            </a:r>
          </a:p>
          <a:p>
            <a:pPr algn="just">
              <a:defRPr/>
            </a:pPr>
            <a:r>
              <a:rPr lang="it-IT" dirty="0">
                <a:latin typeface="+mj-lt"/>
                <a:cs typeface="Times New Roman" panose="02020603050405020304" pitchFamily="18" charset="0"/>
              </a:rPr>
              <a:t>Nuk merr parasysh aspektet cilësore , përveç aspektit cilësor </a:t>
            </a:r>
            <a:r>
              <a:rPr lang="it-IT" b="1" dirty="0">
                <a:latin typeface="+mj-lt"/>
                <a:cs typeface="Times New Roman" panose="02020603050405020304" pitchFamily="18" charset="0"/>
              </a:rPr>
              <a:t>të përcaktuar në specifikimet e paracaktuara </a:t>
            </a:r>
            <a:r>
              <a:rPr lang="it-IT" dirty="0">
                <a:latin typeface="+mj-lt"/>
                <a:cs typeface="Times New Roman" panose="02020603050405020304" pitchFamily="18" charset="0"/>
              </a:rPr>
              <a:t>që duhet të plotësojnë të gjithë tenderët, dhe se cilësia me e larte e prokurimit nuk është objekt vlerësimi.</a:t>
            </a:r>
          </a:p>
          <a:p>
            <a:pPr algn="just">
              <a:defRPr/>
            </a:pPr>
            <a:r>
              <a:rPr lang="it-IT" b="1" dirty="0">
                <a:latin typeface="+mj-lt"/>
                <a:cs typeface="Times New Roman" panose="02020603050405020304" pitchFamily="18" charset="0"/>
              </a:rPr>
              <a:t>Jo Inovacione- jo, zgjidhjeve inovative</a:t>
            </a:r>
            <a:r>
              <a:rPr lang="it-IT" dirty="0">
                <a:latin typeface="+mj-lt"/>
                <a:cs typeface="Times New Roman" panose="02020603050405020304" pitchFamily="18" charset="0"/>
              </a:rPr>
              <a:t>;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j-lt"/>
                <a:cs typeface="Times New Roman" panose="02020603050405020304" pitchFamily="18" charset="0"/>
              </a:rPr>
              <a:t>Vështirë se zbatohet për kontratat (blerejn e dijes) kur kontributi individual në shërbim ndikon në ekzekutimin e kontratës (</a:t>
            </a:r>
            <a:r>
              <a:rPr lang="it-IT" b="1" dirty="0">
                <a:latin typeface="+mj-lt"/>
                <a:cs typeface="Times New Roman" panose="02020603050405020304" pitchFamily="18" charset="0"/>
              </a:rPr>
              <a:t>shërbime intelektuale)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q-AL" dirty="0"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Pra, vlerësimi i ofertave behet sipas parimit kalon/nuk kalon për pjesën e specifikimeve teknike dhe pajtueshmërisë se tenderit, ndërsa i vetmi kriter </a:t>
            </a:r>
            <a:r>
              <a:rPr lang="sq-AL" b="1" dirty="0"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vlerësimi pas kësaj faze është çmimi</a:t>
            </a:r>
            <a:r>
              <a:rPr lang="sq-AL" dirty="0"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.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it-IT" sz="2000" dirty="0"/>
          </a:p>
          <a:p>
            <a:pPr eaLnBrk="1" hangingPunct="1">
              <a:buFontTx/>
              <a:buNone/>
              <a:defRPr/>
            </a:pPr>
            <a:endParaRPr lang="sq-AL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54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848380"/>
            <a:ext cx="70104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TEMF?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(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4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536F1FD-C71A-5BDF-6226-853BC0608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None/>
              <a:defRPr/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TEMF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228600" indent="-2286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Kriteri i 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TEMF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është kriteri 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shpërblimit që synon të sigurojë raportin më të mire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cilësi/çmim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ndërmjet cilësisë dhe komponentit ekonomik të tenderit.</a:t>
            </a:r>
          </a:p>
          <a:p>
            <a:pPr marL="228600" indent="-2286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Kriteri bazohet në një metodologji që, duke rritur komponentin tekniko-cilësor, krahas elementit ekonomik të shërbimit, punës ose furnizimit, garanton zgjedhjen e tenderit duke ofruar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vlerën më të mirë për para.</a:t>
            </a:r>
          </a:p>
          <a:p>
            <a:pPr marL="228600" indent="-2286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Termi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vlerë për para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tregon kombinimin optimal midis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kostos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(si çmimi dhe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kostot e ciklit jetësor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mallrave, punëve ose shërbimeve) dhe elementeve cilësore të tenderit (aspektet funksionale, te</a:t>
            </a:r>
            <a:r>
              <a:rPr lang="en-US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knike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mjedisore, estetike, sociale), në mënyrë që të plotësohen më mirë nevojat e AK-së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672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848380"/>
            <a:ext cx="70866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? (5)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536F1FD-C71A-5BDF-6226-853BC0608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7086600" cy="4572000"/>
          </a:xfrm>
        </p:spPr>
        <p:txBody>
          <a:bodyPr>
            <a:normAutofit lnSpcReduction="10000"/>
          </a:bodyPr>
          <a:lstStyle/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TEMF: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AK-te, kane mundësinë te përcaktojnë specifikimet për kontrate duke përqendruar me tepër theksin mbi </a:t>
            </a:r>
            <a:r>
              <a:rPr lang="sq-AL" b="1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performancen</a:t>
            </a: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funksionale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( </a:t>
            </a:r>
            <a:r>
              <a:rPr lang="sq-AL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efektshemërinë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) sesa ne kërkesat </a:t>
            </a:r>
            <a:r>
              <a:rPr lang="sq-AL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strikte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teknike.</a:t>
            </a:r>
            <a:endParaRPr lang="sq-A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Variantet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lejohen, </a:t>
            </a:r>
            <a:r>
              <a:rPr lang="sq-AL" dirty="0">
                <a:solidFill>
                  <a:srgbClr val="000000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nëse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përmbushin kërkesat minimale te specifikuara.</a:t>
            </a:r>
            <a:endParaRPr lang="sq-A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Gjithashtu munde te vendosen kritere – </a:t>
            </a: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specifikime te dëshiruara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, krahas ( si shtese) kërkesave dhe </a:t>
            </a: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specifikimeve te detyrueshme 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q-AL" dirty="0">
              <a:solidFill>
                <a:srgbClr val="000000"/>
              </a:solidFill>
              <a:effectLst/>
              <a:latin typeface="+mj-lt"/>
              <a:ea typeface="MyriadPro-Light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dirty="0">
                <a:solidFill>
                  <a:srgbClr val="FF0000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Shënim; </a:t>
            </a:r>
            <a:r>
              <a:rPr lang="sq-AL" sz="1800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Dështimi ( pamundësia ) ne përmbushjen e 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specifikimeve te dëshirueshme</a:t>
            </a:r>
            <a:r>
              <a:rPr lang="sq-AL" sz="1800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nuk do te qoje ne refuzimin ( eliminimin ) e tenderit, 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sidoqoftë</a:t>
            </a:r>
            <a:r>
              <a:rPr lang="sq-AL" sz="1800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, duke i përmbushur ato , 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munde te qoje ne krijimin e përparësive gjate fazës </a:t>
            </a:r>
            <a:r>
              <a:rPr lang="sq-AL" sz="1800" b="1" i="1" dirty="0">
                <a:solidFill>
                  <a:srgbClr val="FF0000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s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e vlerësimit</a:t>
            </a:r>
            <a:r>
              <a:rPr lang="sq-AL" b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.</a:t>
            </a:r>
            <a:endParaRPr lang="sq-AL" b="1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3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7818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Kur ta përdorim TEMF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?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2F9125E-8741-29B3-19C1-85C8B628C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6934200" cy="4572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sq-AL" sz="2500" u="sng" dirty="0">
                <a:latin typeface="+mj-lt"/>
                <a:cs typeface="Times New Roman" panose="02020603050405020304" pitchFamily="18" charset="0"/>
              </a:rPr>
              <a:t>Në përgjithësi kur </a:t>
            </a:r>
            <a:r>
              <a:rPr lang="en-US" sz="2500" dirty="0">
                <a:latin typeface="+mj-lt"/>
                <a:cs typeface="Times New Roman" panose="02020603050405020304" pitchFamily="18" charset="0"/>
              </a:rPr>
              <a:t>:</a:t>
            </a:r>
            <a:endParaRPr lang="it-IT" sz="2500" dirty="0">
              <a:latin typeface="+mj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Cilësia është një tipar i rëndësishëm i kontratës,  është e rëndësishme  pavarësisht nga çmimi i ofruar, dhe AK merr parasysh karakteristikat teknike dhe cilësore të blerjes si një parametër për zgjedhje.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sq-AL" sz="2500" u="sng" dirty="0">
                <a:latin typeface="+mj-lt"/>
                <a:cs typeface="Times New Roman" panose="02020603050405020304" pitchFamily="18" charset="0"/>
              </a:rPr>
              <a:t>Veçanërisht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për:</a:t>
            </a:r>
          </a:p>
          <a:p>
            <a:pPr algn="just">
              <a:defRPr/>
            </a:pPr>
            <a:r>
              <a:rPr lang="sq-AL" sz="2500" b="1" dirty="0">
                <a:latin typeface="+mj-lt"/>
                <a:cs typeface="Times New Roman" panose="02020603050405020304" pitchFamily="18" charset="0"/>
              </a:rPr>
              <a:t>kontratat e punëve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ku projekti zhvillohet nga tenderuesi, siç përmendet në nenin </a:t>
            </a:r>
            <a:r>
              <a:rPr lang="sq-AL" sz="2100" i="1" dirty="0">
                <a:latin typeface="+mj-lt"/>
                <a:cs typeface="Times New Roman" panose="02020603050405020304" pitchFamily="18" charset="0"/>
              </a:rPr>
              <a:t>19.12 të Rregullave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; (specifikimet funksionale)</a:t>
            </a: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Kontratat e furnizimit që përfshijnë instalimin dhe/ose </a:t>
            </a:r>
            <a:r>
              <a:rPr lang="sq-AL" sz="2500" b="1" dirty="0">
                <a:latin typeface="+mj-lt"/>
                <a:cs typeface="Times New Roman" panose="02020603050405020304" pitchFamily="18" charset="0"/>
              </a:rPr>
              <a:t>mirëmbajtjen, trajnimin e përdoruesve të specializuar të produktit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Kontratat e shërbimit, fushëveprimi i të cilave janë </a:t>
            </a:r>
            <a:r>
              <a:rPr lang="sq-AL" sz="2500" b="1" dirty="0">
                <a:latin typeface="+mj-lt"/>
                <a:cs typeface="Times New Roman" panose="02020603050405020304" pitchFamily="18" charset="0"/>
              </a:rPr>
              <a:t>aktivitete intelektuale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(shërbimet e </a:t>
            </a:r>
            <a:r>
              <a:rPr lang="sq-AL" sz="2500" dirty="0" err="1">
                <a:latin typeface="+mj-lt"/>
                <a:cs typeface="Times New Roman" panose="02020603050405020304" pitchFamily="18" charset="0"/>
              </a:rPr>
              <a:t>konsulente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), </a:t>
            </a:r>
            <a:r>
              <a:rPr lang="sq-AL" sz="2100" i="1" dirty="0">
                <a:latin typeface="+mj-lt"/>
                <a:cs typeface="Times New Roman" panose="02020603050405020304" pitchFamily="18" charset="0"/>
              </a:rPr>
              <a:t>sipas nenit 56 të Rregullave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Në rast, </a:t>
            </a:r>
            <a:r>
              <a:rPr lang="sq-AL" sz="2500" b="1" dirty="0">
                <a:latin typeface="+mj-lt"/>
                <a:cs typeface="Times New Roman" panose="02020603050405020304" pitchFamily="18" charset="0"/>
              </a:rPr>
              <a:t>kur inovacioni ose zgjidhjet </a:t>
            </a:r>
            <a:r>
              <a:rPr lang="sq-AL" sz="2500" b="1" dirty="0" err="1">
                <a:latin typeface="+mj-lt"/>
                <a:cs typeface="Times New Roman" panose="02020603050405020304" pitchFamily="18" charset="0"/>
              </a:rPr>
              <a:t>inovative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të destinuara si veprimtari kërkimore dhe zhvillimore, janë aspekte të rëndësishme të kontratës</a:t>
            </a: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446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7818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2F9125E-8741-29B3-19C1-85C8B628C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6934200" cy="45720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500" u="sng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500" u="sng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500" b="1" u="sng" dirty="0">
              <a:latin typeface="+mj-lt"/>
              <a:cs typeface="Times New Roman" panose="02020603050405020304" pitchFamily="18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2500" b="1" u="sng" dirty="0">
                <a:latin typeface="+mj-lt"/>
                <a:cs typeface="Times New Roman" panose="02020603050405020304" pitchFamily="18" charset="0"/>
              </a:rPr>
              <a:t>USHTRIMI 1 </a:t>
            </a:r>
            <a:endParaRPr lang="sq-AL" sz="2500" b="1" dirty="0"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79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95CCA2-DD24-8B2D-FE22-4CCD702BA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7818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TEMF</a:t>
            </a:r>
            <a:r>
              <a:rPr lang="en-US" sz="24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q-AL" sz="24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83162F-1E31-EDD4-D608-5CF782B6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289" y="1447800"/>
            <a:ext cx="6858000" cy="4572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Hapat operativ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Përcaktimi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pikës maksimale të caktuar (peshuar)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ofertën teknike dhe ekonomike;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Identifikimin e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elementeve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të ofertës që do të vlerësohen;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Përcaktimi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kritereve të vlerësimit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(dhe, nëse janë të pranishëm, nënkritereve) të këtyre elementeve;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Përcaktimi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pikës maksimale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që do t'i  caktohet secilit kriter vlerësimi, duke specifikuar metodën e atribuimit;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formulës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për atribuimin e pikëve në lidhje me ofertën ekonomike.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Identifikimi i tenderit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ekonomikisht më të favorshëm</a:t>
            </a:r>
          </a:p>
          <a:p>
            <a:pPr marL="68263" indent="0">
              <a:buFont typeface="Wingdings" panose="05000000000000000000" pitchFamily="2" charset="2"/>
              <a:buNone/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981319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F4A3F47-E3A5-091F-73AA-69B46F819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6858000" cy="4419600"/>
          </a:xfrm>
        </p:spPr>
        <p:txBody>
          <a:bodyPr>
            <a:normAutofit fontScale="92500" lnSpcReduction="20000"/>
          </a:bodyPr>
          <a:lstStyle/>
          <a:p>
            <a:pPr marL="457200" lvl="1" indent="-457200" eaLnBrk="1" hangingPunct="1">
              <a:buFontTx/>
              <a:buNone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Peshimi :</a:t>
            </a:r>
          </a:p>
          <a:p>
            <a:pPr marL="342900" lvl="1" indent="-342900" algn="just">
              <a:buFont typeface="Wingdings" panose="05000000000000000000" pitchFamily="2" charset="2"/>
              <a:buChar char="§"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Shuma e peshës së ofertës teknike dhe ekonomike përfaqëson shumën e pikëve maksimale për t'i dhënë komponentit teknik dhe ekonomik të ofertës dhe tenderit më të mirë. Një peshim i tillë duhet të jetë e barabartë me 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100 pikë</a:t>
            </a:r>
            <a:r>
              <a:rPr lang="en-US" altLang="en-US" b="1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342900" lvl="1" indent="-342900">
              <a:buFont typeface="Wingdings" panose="05000000000000000000" pitchFamily="2" charset="2"/>
              <a:buChar char="§"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Pjesa e duhur e pikëve totale (100) është lënë në </a:t>
            </a:r>
            <a:r>
              <a:rPr lang="sq-AL" altLang="en-US" dirty="0" err="1">
                <a:latin typeface="+mj-lt"/>
                <a:cs typeface="Times New Roman" panose="02020603050405020304" pitchFamily="18" charset="0"/>
              </a:rPr>
              <a:t>diskrecionin</a:t>
            </a:r>
            <a:r>
              <a:rPr lang="sq-AL" altLang="en-US" dirty="0">
                <a:latin typeface="+mj-lt"/>
                <a:cs typeface="Times New Roman" panose="02020603050405020304" pitchFamily="18" charset="0"/>
              </a:rPr>
              <a:t> e AK-së.</a:t>
            </a:r>
          </a:p>
          <a:p>
            <a:pPr marL="342900" lvl="1" indent="-342900" algn="just">
              <a:buFont typeface="Wingdings" panose="05000000000000000000" pitchFamily="2" charset="2"/>
              <a:buChar char="§"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Sipas praktikës më të mirë, 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balanca më e mirë </a:t>
            </a:r>
            <a:r>
              <a:rPr lang="sq-AL" altLang="en-US" dirty="0">
                <a:latin typeface="+mj-lt"/>
                <a:cs typeface="Times New Roman" panose="02020603050405020304" pitchFamily="18" charset="0"/>
              </a:rPr>
              <a:t>në vlerësimin për të garantuar vlerën më të mirë për paranë, zakonisht përcaktohet duke cituar dy komponentë 60 (oferta teknike) kundrejt 40 pikëve (oferta ekonomike), ose 70 kundrejt 30. </a:t>
            </a:r>
          </a:p>
          <a:p>
            <a:pPr marL="0" lvl="1" indent="0" algn="just">
              <a:buNone/>
              <a:defRPr/>
            </a:pP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Shënim: praktika si me lart nuk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është  rregull por praktike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. Ka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raste ku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r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balanca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e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kundërt mund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te aplikohet 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(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60 oferta ekonomike 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me 40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oferta teknike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)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dhe/ose çfarëdo raporti tjetër i vlerësuar nga AK</a:t>
            </a:r>
          </a:p>
          <a:p>
            <a:pPr marL="457200" lvl="1" indent="-457200" eaLnBrk="1" hangingPunct="1">
              <a:buFontTx/>
              <a:buNone/>
              <a:defRPr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 marL="457200" lvl="1" indent="-457200" eaLnBrk="1" hangingPunct="1">
              <a:buFontTx/>
              <a:buNone/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A81FDEE-19B1-E517-E0C1-E354C3F57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09935"/>
            <a:ext cx="6858000" cy="461665"/>
          </a:xfrm>
        </p:spPr>
        <p:txBody>
          <a:bodyPr/>
          <a:lstStyle/>
          <a:p>
            <a:pPr algn="ctr"/>
            <a:r>
              <a:rPr lang="sq-AL" sz="2400" b="1" dirty="0"/>
              <a:t>Përcaktimi i peshimit Teknik dhe ekonomik</a:t>
            </a:r>
          </a:p>
        </p:txBody>
      </p:sp>
    </p:spTree>
    <p:extLst>
      <p:ext uri="{BB962C8B-B14F-4D97-AF65-F5344CB8AC3E}">
        <p14:creationId xmlns:p14="http://schemas.microsoft.com/office/powerpoint/2010/main" val="1213884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3A8EA70-E3E8-B4DA-F07F-85AA2C7B5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42293"/>
            <a:ext cx="6934200" cy="4393169"/>
          </a:xfrm>
        </p:spPr>
        <p:txBody>
          <a:bodyPr>
            <a:normAutofit fontScale="92500" lnSpcReduction="10000"/>
          </a:bodyPr>
          <a:lstStyle/>
          <a:p>
            <a:pPr marL="457200" lvl="1" indent="-457200"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1900" dirty="0">
                <a:latin typeface="+mj-lt"/>
                <a:cs typeface="Times New Roman" panose="02020603050405020304" pitchFamily="18" charset="0"/>
              </a:rPr>
              <a:t>Me </a:t>
            </a:r>
            <a:r>
              <a:rPr lang="sq-AL" altLang="en-US" sz="1900" dirty="0">
                <a:latin typeface="+mj-lt"/>
                <a:cs typeface="Times New Roman" panose="02020603050405020304" pitchFamily="18" charset="0"/>
              </a:rPr>
              <a:t>rëndësi</a:t>
            </a:r>
            <a:r>
              <a:rPr lang="en-US" altLang="en-US" sz="1900" dirty="0">
                <a:latin typeface="+mj-lt"/>
                <a:cs typeface="Times New Roman" panose="02020603050405020304" pitchFamily="18" charset="0"/>
              </a:rPr>
              <a:t>: </a:t>
            </a:r>
          </a:p>
          <a:p>
            <a:pPr marL="457200" lvl="1" indent="-457200" algn="just" eaLnBrk="1" hangingPunct="1">
              <a:buFont typeface="Wingdings" panose="05000000000000000000" pitchFamily="2" charset="2"/>
              <a:buChar char="§"/>
            </a:pP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Në përgjithësi, AK-të, kur përcaktojnë pikë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që do t'i jepe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n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secilit komponent, duhet t'i kushtojnë vëmendje që asnjë prej komponentëve të ofertës të mos i caktojnë një </a:t>
            </a:r>
            <a:r>
              <a:rPr lang="sq-AL" altLang="en-US" sz="19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pikë maksimale aq </a:t>
            </a:r>
            <a:r>
              <a:rPr lang="sq-AL" altLang="en-US" sz="1900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disproporcionale</a:t>
            </a:r>
            <a:r>
              <a:rPr lang="sq-AL" altLang="en-US" sz="19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sq-AL" altLang="en-US" sz="19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sa ta bëjnë atë pothuajse të parëndësishme 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për qëllimin e përcaktimit të rezultatit të përgjithshëm, duke zhdukur në këtë mënyrë mekanizmin e funksionimit të kriterit 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TEMF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të dhënies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457200" lvl="1" indent="-457200" algn="just"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AK,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duhet te specifikoje ne dosjen e tenderit </a:t>
            </a:r>
            <a:r>
              <a:rPr lang="sq-AL" sz="1900" b="1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metodën e vlerësimit 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te tenderëve. </a:t>
            </a:r>
            <a:endParaRPr lang="en-US" sz="1900" dirty="0">
              <a:solidFill>
                <a:schemeClr val="tx1"/>
              </a:solidFill>
              <a:effectLst/>
              <a:latin typeface="+mj-lt"/>
              <a:ea typeface="MyriadPro-Light"/>
              <a:cs typeface="Times New Roman" panose="02020603050405020304" pitchFamily="18" charset="0"/>
            </a:endParaRPr>
          </a:p>
          <a:p>
            <a:pPr marL="457200" lvl="1" indent="-457200" algn="just">
              <a:buFont typeface="Wingdings" panose="05000000000000000000" pitchFamily="2" charset="2"/>
              <a:buChar char="§"/>
            </a:pP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Duke shënuar </a:t>
            </a:r>
            <a:r>
              <a:rPr lang="sq-AL" sz="1900" b="1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peshën përkatëse 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te faktorëve-elementeve qe përcaktojnë (atribuohet) kriteret e zgjedhura për secilin rast.</a:t>
            </a:r>
            <a:endParaRPr lang="sq-AL" sz="19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 eaLnBrk="1" hangingPunct="1">
              <a:buFont typeface="Wingdings" panose="05000000000000000000" pitchFamily="2" charset="2"/>
              <a:buChar char="§"/>
            </a:pP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Vetëm kriteret qe mund te vlerësohen ne </a:t>
            </a:r>
            <a:r>
              <a:rPr lang="sq-AL" sz="1900" b="1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mënyrë objektive 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dhe kane qene te </a:t>
            </a:r>
            <a:r>
              <a:rPr lang="sq-AL" sz="1900" dirty="0">
                <a:solidFill>
                  <a:schemeClr val="tx1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vendosura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ne dosjen e tenderit ,mund te përdorën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</a:rPr>
              <a:t>.</a:t>
            </a:r>
            <a:endParaRPr lang="en-US" altLang="en-US" sz="19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457200" lvl="1" indent="-457200" eaLnBrk="1" hangingPunct="1">
              <a:buFontTx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marL="457200" lvl="1" indent="-457200" eaLnBrk="1" hangingPunct="1">
              <a:buFontTx/>
              <a:buNone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17A650B-1C7F-EFDA-D063-0ECCFED4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48380"/>
            <a:ext cx="6934200" cy="523220"/>
          </a:xfrm>
        </p:spPr>
        <p:txBody>
          <a:bodyPr/>
          <a:lstStyle/>
          <a:p>
            <a:pPr algn="ctr"/>
            <a:r>
              <a:rPr lang="sq-AL" sz="2400" b="1" dirty="0"/>
              <a:t>Përcaktimi i peshimit teknik dhe ekonomik </a:t>
            </a:r>
            <a:r>
              <a:rPr lang="en-US" sz="2400" b="1" dirty="0"/>
              <a:t>(</a:t>
            </a:r>
            <a:r>
              <a:rPr lang="sq-AL" sz="2400" b="1" dirty="0"/>
              <a:t>2</a:t>
            </a:r>
            <a:r>
              <a:rPr lang="en-US" sz="2400" b="1" dirty="0"/>
              <a:t>)</a:t>
            </a:r>
            <a:r>
              <a:rPr lang="en-US" b="1" dirty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43294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8C8869C-20B4-1BF2-8612-E02966A69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48380"/>
            <a:ext cx="7772400" cy="52322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algn="ctr"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latin typeface="+mj-lt"/>
                <a:cs typeface="Times New Roman" pitchFamily="18" charset="0"/>
              </a:rPr>
              <a:t>Balancimi i duhur i peshimit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C534E8-1B01-88CD-8836-B2BB79029167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685800" y="16002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411163" indent="-34290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977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anose="05040102010807070707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13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263" indent="0" algn="just">
              <a:lnSpc>
                <a:spcPct val="107000"/>
              </a:lnSpc>
              <a:spcAft>
                <a:spcPts val="800"/>
              </a:spcAft>
              <a:buNone/>
              <a:defRPr/>
            </a:pP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Rëndësia e tepërt me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ofertën teknike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(për shembull, 80 pikë) mund të përfshijë sa vijon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q-AL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Konkurrentët do të nxiteshin </a:t>
            </a: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të ofruar çmime që nuk janë shumë të favorshme për autoritetin kontraktues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q-AL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çmime shumë me te larta sepse pesha e tyre </a:t>
            </a:r>
            <a:r>
              <a:rPr lang="sq-AL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sq-AL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 ulet ne krahasim me peshimin teknik shumë të lartë).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Duke reduktuar </a:t>
            </a:r>
            <a:r>
              <a:rPr lang="sq-AL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konkurrencen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duke përjashtuar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OE të aftë për të aplikuar çmime më të mira kundrejt cilësisë mesatare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(të cilat në çdo rast mund të jenë të mjaftueshme për të kënaqur nevojat e AK-së, veçanërisht nëse janë të </a:t>
            </a:r>
            <a:r>
              <a:rPr lang="sq-AL" sz="2000" dirty="0">
                <a:latin typeface="+mj-lt"/>
                <a:cs typeface="Times New Roman" panose="02020603050405020304" pitchFamily="18" charset="0"/>
              </a:rPr>
              <a:t>zakonshme).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  <a:defRPr/>
            </a:pPr>
            <a:r>
              <a:rPr lang="it-IT" sz="2000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shembull, desktopi i kompjuterit jo domosdoshmërisht duhet të plotësojë standardet e cilësisë së lartë nëse përdoret për nevoja të zakonshme. 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990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algn="just"/>
            <a:r>
              <a:rPr lang="sq-AL" sz="1900" dirty="0">
                <a:effectLst/>
                <a:latin typeface="Gill Sans MT" panose="020B0502020104020203" pitchFamily="34" charset="0"/>
              </a:rPr>
              <a:t>Informacionet më të rëndësishme që duhet të specifikohet në dosjen e tenderit (DT):   </a:t>
            </a:r>
          </a:p>
          <a:p>
            <a:pPr lvl="1" algn="just"/>
            <a:r>
              <a:rPr lang="sq-AL" sz="1900" dirty="0">
                <a:effectLst/>
                <a:latin typeface="Gill Sans MT" panose="020B0502020104020203" pitchFamily="34" charset="0"/>
              </a:rPr>
              <a:t>përshkrimi i lendes se kontratës</a:t>
            </a:r>
          </a:p>
          <a:p>
            <a:pPr lvl="1" algn="just"/>
            <a:r>
              <a:rPr lang="sq-AL" sz="1900" dirty="0">
                <a:effectLst/>
                <a:latin typeface="Gill Sans MT" panose="020B0502020104020203" pitchFamily="34" charset="0"/>
              </a:rPr>
              <a:t>kriteret e përzgjedhjes</a:t>
            </a:r>
          </a:p>
          <a:p>
            <a:pPr lvl="1" algn="just"/>
            <a:r>
              <a:rPr lang="sq-AL" sz="1900" b="1" dirty="0">
                <a:effectLst/>
                <a:latin typeface="Gill Sans MT" panose="020B0502020104020203" pitchFamily="34" charset="0"/>
              </a:rPr>
              <a:t>kriteret për dhënien e kontratës</a:t>
            </a:r>
          </a:p>
          <a:p>
            <a:pPr lvl="1" algn="just"/>
            <a:r>
              <a:rPr lang="sq-AL" sz="1900" dirty="0">
                <a:effectLst/>
                <a:latin typeface="Gill Sans MT" panose="020B0502020104020203" pitchFamily="34" charset="0"/>
              </a:rPr>
              <a:t>kushtet e kontratës</a:t>
            </a:r>
            <a:endParaRPr lang="sq-AL" sz="19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algn="just">
              <a:spcBef>
                <a:spcPts val="1000"/>
              </a:spcBef>
            </a:pPr>
            <a:r>
              <a:rPr lang="sq-AL" sz="1900" b="1" dirty="0">
                <a:latin typeface="Gill Sans MT" panose="020B0502020104020203" pitchFamily="34" charset="0"/>
              </a:rPr>
              <a:t>Një nga faktorët më të rëndësishëm të suksesit janë kriteret e dhënies së kontratës!</a:t>
            </a:r>
          </a:p>
          <a:p>
            <a:pPr lvl="1"/>
            <a:endParaRPr lang="sq-AL" altLang="en-US" sz="2200" dirty="0"/>
          </a:p>
          <a:p>
            <a:pPr>
              <a:buFont typeface="Wingdings" panose="05000000000000000000" pitchFamily="2" charset="2"/>
              <a:buNone/>
            </a:pPr>
            <a:endParaRPr lang="sq-AL" altLang="en-US" sz="2200" dirty="0"/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014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8C8869C-20B4-1BF2-8612-E02966A69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48380"/>
            <a:ext cx="7772400" cy="52322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algn="ctr"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latin typeface="+mj-lt"/>
                <a:cs typeface="Times New Roman" pitchFamily="18" charset="0"/>
              </a:rPr>
              <a:t>Balancimi i duhur i peshimit </a:t>
            </a:r>
            <a:r>
              <a:rPr lang="en-US" sz="2400" b="1" dirty="0">
                <a:latin typeface="+mj-lt"/>
                <a:cs typeface="Times New Roman" pitchFamily="18" charset="0"/>
              </a:rPr>
              <a:t>(</a:t>
            </a:r>
            <a:r>
              <a:rPr lang="sq-AL" sz="2400" b="1" dirty="0">
                <a:latin typeface="+mj-lt"/>
                <a:cs typeface="Times New Roman" pitchFamily="18" charset="0"/>
              </a:rPr>
              <a:t>2</a:t>
            </a:r>
            <a:r>
              <a:rPr lang="en-US" sz="2400" b="1" dirty="0">
                <a:latin typeface="+mj-lt"/>
                <a:cs typeface="Times New Roman" pitchFamily="18" charset="0"/>
              </a:rPr>
              <a:t>)</a:t>
            </a:r>
            <a:endParaRPr lang="sq-AL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C870B787-FD89-2EDF-CB88-8CAAB78A6423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990600" y="1600200"/>
            <a:ext cx="7010400" cy="457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411163" indent="-34290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977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anose="05040102010807070707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13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263" indent="0" algn="just">
              <a:lnSpc>
                <a:spcPct val="107000"/>
              </a:lnSpc>
              <a:spcAft>
                <a:spcPts val="800"/>
              </a:spcAft>
              <a:buNone/>
              <a:defRPr/>
            </a:pP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Rëndësia e tepruar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 ofertën ekonomike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mund të përfshijë: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Një ulje konkurruese në aspektin teknik, për të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transformuar në mënyrë </a:t>
            </a:r>
            <a:r>
              <a:rPr lang="sq-AL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implicite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procedurën e tenderit në një kontratë të dhënë me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çmimin më të ulët</a:t>
            </a: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Një konkurrencë e tepruar në elementin e çmimit, me pasoja të mundshme në aspektin e ofertave 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jo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normalisht të ulëta dhe qëndrueshmërisë përkatëse të ofertave të paraqitura.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8331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CD21DC-DF65-4B92-5FC1-87B5F8C2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909935"/>
            <a:ext cx="7772400" cy="461665"/>
          </a:xfrm>
        </p:spPr>
        <p:txBody>
          <a:bodyPr/>
          <a:lstStyle/>
          <a:p>
            <a:pPr algn="ctr"/>
            <a:r>
              <a:rPr lang="sq-AL" sz="2400" b="1" dirty="0">
                <a:latin typeface="+mj-lt"/>
                <a:cs typeface="Times New Roman" panose="02020603050405020304" pitchFamily="18" charset="0"/>
              </a:rPr>
              <a:t>Si te identifikojmë elementet për vlerësim</a:t>
            </a:r>
            <a:r>
              <a:rPr lang="sq-AL" sz="2400" dirty="0">
                <a:latin typeface="+mj-lt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2B49F43-8B73-8FB4-77B1-45787A1B8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Vlerësimi i tyre pasues për zgjedhjen e ofertës më të mirë.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objektivat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të ndiqet me prokurim, ne aspektin e rëndësisë në lidhje me të tjerët dhe do të renditen në përputhje me rrethanat (aktiviteti i tillë i përgjigjet pyetjes së përgjithshme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Pse i nevojitet AK-së?’;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Karakteristikat e përgjithshme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mallrave/shërbimeve/punës për të blerë. Në veçanti, AK do të identifikojë, midis këtyre elementeve, karakteristikat që do të ofrohen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detyrimisht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(karakteristikat teknike minimale) dhe ato jo rreptësisht të nevojshme ose në çdo rast që tejkalojnë minimumin e kërkuar (aktiviteti i tillë i përgjigjet pyetjes së përgjithshme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i nevojitet AK-së</a:t>
            </a:r>
            <a:r>
              <a:rPr lang="it-IT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’?):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është zakonisht në gjendje të ofrojë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tregu i referencës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duke respektuar karakteristikat e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individualizuara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(i përgjigjet petjes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ofron tregu?’)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276885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CD21DC-DF65-4B92-5FC1-87B5F8C2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909935"/>
            <a:ext cx="7772400" cy="461665"/>
          </a:xfrm>
        </p:spPr>
        <p:txBody>
          <a:bodyPr/>
          <a:lstStyle/>
          <a:p>
            <a:pPr algn="ctr"/>
            <a:r>
              <a:rPr lang="sq-AL" sz="2400" b="1" dirty="0">
                <a:latin typeface="+mj-lt"/>
                <a:cs typeface="Times New Roman" panose="02020603050405020304" pitchFamily="18" charset="0"/>
              </a:rPr>
              <a:t>Si te identifikojmë elementet për vlerësim?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)</a:t>
            </a:r>
            <a:r>
              <a:rPr lang="sq-AL" sz="2400" dirty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7EE14FC-3429-A7A5-AFAB-BD98817E1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buFont typeface="Wingdings" panose="05000000000000000000" pitchFamily="2" charset="2"/>
              <a:buNone/>
            </a:pPr>
            <a:r>
              <a:rPr lang="it-IT" altLang="sq-AL" sz="2000" dirty="0"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rezultat i përputhjes ndërmjet kërkesës së AK-së dhe ofertës së tregut:</a:t>
            </a:r>
          </a:p>
          <a:p>
            <a:pPr marL="742950" lvl="1" algn="just">
              <a:lnSpc>
                <a:spcPct val="107000"/>
              </a:lnSpc>
              <a:buFont typeface="Arial" panose="020B0604020202020204" pitchFamily="34" charset="0"/>
              <a:buAutoNum type="alphaLcParenR"/>
            </a:pP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përcaktojë karakteristikat </a:t>
            </a:r>
            <a:r>
              <a:rPr lang="en-US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veçorive të ndryshme nga ato </a:t>
            </a:r>
            <a:r>
              <a:rPr lang="en-US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ë minimale të detyrueshme ose veçorive që tejkalojnë në mënyrë të matshme </a:t>
            </a:r>
            <a:r>
              <a:rPr lang="sq-AL" alt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kërkesat minimale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(i përgjigjet pyetjes së përgjithshme </a:t>
            </a:r>
            <a:r>
              <a:rPr lang="sq-AL" altLang="sq-AL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sq-AL" altLang="sq-AL" sz="22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duhet të kërkojë AK për t'u ofruar?"</a:t>
            </a:r>
            <a:r>
              <a:rPr lang="sq-AL" altLang="sq-AL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altLang="sq-AL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q-AL" altLang="sq-AL" sz="2200" b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algn="just">
              <a:lnSpc>
                <a:spcPct val="107000"/>
              </a:lnSpc>
              <a:buFont typeface="Arial" panose="020B0604020202020204" pitchFamily="34" charset="0"/>
              <a:buAutoNum type="alphaLcParenR"/>
            </a:pP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përcaktojë </a:t>
            </a:r>
            <a:r>
              <a:rPr lang="sq-AL" alt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karakteristikat minimale teknike (“kërkesat e detyrueshme”)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kontratës që do të tregohen qartë në dokumentet e tenderit; dhe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</a:pP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5) Karakteristikat e individualizuara përfaqësojnë elementet e vlerësimit të ofertës dhe do të shndërrohen në </a:t>
            </a:r>
            <a:r>
              <a:rPr lang="sq-AL" alt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 vlerësimi me një peshë përkatëse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caktuar në lidhje me rëndësinë.</a:t>
            </a:r>
            <a:endParaRPr lang="sq-AL" altLang="sq-AL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8526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CD21DC-DF65-4B92-5FC1-87B5F8C2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909935"/>
            <a:ext cx="7772400" cy="461665"/>
          </a:xfrm>
        </p:spPr>
        <p:txBody>
          <a:bodyPr/>
          <a:lstStyle/>
          <a:p>
            <a:pPr algn="ctr"/>
            <a:endParaRPr lang="sq-A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7EE14FC-3429-A7A5-AFAB-BD98817E1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buNone/>
            </a:pPr>
            <a:endParaRPr lang="en-US" sz="2400" b="1" dirty="0"/>
          </a:p>
          <a:p>
            <a:pPr marL="0" indent="0" algn="ctr">
              <a:lnSpc>
                <a:spcPct val="107000"/>
              </a:lnSpc>
              <a:buNone/>
            </a:pPr>
            <a:endParaRPr lang="en-US" sz="2400" b="1" dirty="0"/>
          </a:p>
          <a:p>
            <a:pPr marL="0" indent="0" algn="ctr">
              <a:lnSpc>
                <a:spcPct val="107000"/>
              </a:lnSpc>
              <a:buNone/>
            </a:pPr>
            <a:r>
              <a:rPr lang="en-US" sz="2400" b="1" dirty="0"/>
              <a:t>USHTRIMI 2</a:t>
            </a:r>
          </a:p>
          <a:p>
            <a:pPr marL="0" indent="0" algn="just">
              <a:lnSpc>
                <a:spcPct val="107000"/>
              </a:lnSpc>
              <a:buFont typeface="Wingdings" panose="05000000000000000000" pitchFamily="2" charset="2"/>
              <a:buNone/>
            </a:pPr>
            <a:endParaRPr lang="sq-AL" altLang="sq-AL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8735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C9BBA-A598-4BAC-94C6-2489D8FB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131094"/>
            <a:ext cx="7296150" cy="702902"/>
          </a:xfrm>
        </p:spPr>
        <p:txBody>
          <a:bodyPr>
            <a:normAutofit fontScale="90000"/>
          </a:bodyPr>
          <a:lstStyle/>
          <a:p>
            <a:r>
              <a:rPr lang="sq-AL" sz="3000" b="1" dirty="0">
                <a:solidFill>
                  <a:schemeClr val="accent2"/>
                </a:solidFill>
                <a:latin typeface="Calibri" panose="020F0502020204030204" pitchFamily="34" charset="0"/>
              </a:rPr>
              <a:t>Pika të rëndësishme për t'u marrë parasysh</a:t>
            </a:r>
            <a:br>
              <a:rPr dirty="0"/>
            </a:b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27AF-2AAA-4315-B262-3FD114A96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46959"/>
            <a:ext cx="6934200" cy="38430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q-AL" dirty="0"/>
              <a:t>Nevojat ose dëshirat</a:t>
            </a:r>
          </a:p>
          <a:p>
            <a:pPr algn="just"/>
            <a:r>
              <a:rPr lang="en-US" b="1" dirty="0"/>
              <a:t>P.sh </a:t>
            </a:r>
            <a:r>
              <a:rPr lang="sq-AL" b="1" dirty="0"/>
              <a:t>një</a:t>
            </a:r>
            <a:r>
              <a:rPr lang="en-US" b="1" dirty="0"/>
              <a:t>  </a:t>
            </a:r>
            <a:r>
              <a:rPr lang="sq-AL" b="1" dirty="0"/>
              <a:t>auto veturë</a:t>
            </a:r>
          </a:p>
          <a:p>
            <a:pPr marL="0" indent="0" algn="just">
              <a:buNone/>
            </a:pPr>
            <a:r>
              <a:rPr lang="sq-AL" b="1" dirty="0"/>
              <a:t>Cila është "nevoja" kryesore?</a:t>
            </a:r>
          </a:p>
          <a:p>
            <a:pPr marL="0" indent="0" algn="just">
              <a:buNone/>
            </a:pPr>
            <a:r>
              <a:rPr lang="sq-AL" b="1" dirty="0"/>
              <a:t>Çfarë është një "dëshirë"?</a:t>
            </a:r>
          </a:p>
          <a:p>
            <a:pPr algn="just"/>
            <a:endParaRPr lang="sq-AL" b="1" dirty="0"/>
          </a:p>
          <a:p>
            <a:pPr algn="just"/>
            <a:r>
              <a:rPr lang="sq-AL" b="1" dirty="0"/>
              <a:t>Kompjuteri desktop</a:t>
            </a:r>
          </a:p>
          <a:p>
            <a:pPr marL="0" indent="0" algn="just">
              <a:buNone/>
            </a:pPr>
            <a:r>
              <a:rPr lang="sq-AL" b="1" dirty="0"/>
              <a:t>Cila është "nevoja" kryesore?</a:t>
            </a:r>
          </a:p>
          <a:p>
            <a:pPr marL="0" indent="0" algn="just">
              <a:buNone/>
            </a:pPr>
            <a:r>
              <a:rPr lang="sq-AL" b="1" dirty="0"/>
              <a:t>Çfarë është një "dëshirë"?</a:t>
            </a:r>
          </a:p>
          <a:p>
            <a:pPr marL="0" indent="0">
              <a:buNone/>
            </a:pPr>
            <a:endParaRPr lang="sq-AL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07A275-516E-42AE-ACA1-01DD006A0C77}"/>
              </a:ext>
            </a:extLst>
          </p:cNvPr>
          <p:cNvSpPr/>
          <p:nvPr/>
        </p:nvSpPr>
        <p:spPr>
          <a:xfrm>
            <a:off x="4766868" y="2252117"/>
            <a:ext cx="3366654" cy="2379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b="1" dirty="0"/>
              <a:t>Është e nevojshme të verifikohet që kërkesat pasqyrojnë NEVOJAT legjitime të justifikueshme të AK-së!</a:t>
            </a:r>
          </a:p>
          <a:p>
            <a:r>
              <a:rPr lang="sq-AL" b="1" dirty="0"/>
              <a:t>DËSHIRAT mund të shpërblehen për më tepër!</a:t>
            </a:r>
          </a:p>
        </p:txBody>
      </p:sp>
    </p:spTree>
    <p:extLst>
      <p:ext uri="{BB962C8B-B14F-4D97-AF65-F5344CB8AC3E}">
        <p14:creationId xmlns:p14="http://schemas.microsoft.com/office/powerpoint/2010/main" val="1928469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C9BBA-A598-4BAC-94C6-2489D8FB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131094"/>
            <a:ext cx="7296150" cy="702902"/>
          </a:xfrm>
        </p:spPr>
        <p:txBody>
          <a:bodyPr>
            <a:normAutofit fontScale="90000"/>
          </a:bodyPr>
          <a:lstStyle/>
          <a:p>
            <a:r>
              <a:rPr lang="sq-AL" sz="3000" b="1" dirty="0">
                <a:solidFill>
                  <a:schemeClr val="accent2"/>
                </a:solidFill>
                <a:latin typeface="Calibri" panose="020F0502020204030204" pitchFamily="34" charset="0"/>
              </a:rPr>
              <a:t>Pika të rëndësishme për t'u marrë parasysh</a:t>
            </a:r>
            <a:r>
              <a:rPr lang="en-US" sz="3000" b="1" dirty="0">
                <a:solidFill>
                  <a:schemeClr val="accent2"/>
                </a:solidFill>
                <a:latin typeface="Calibri" panose="020F0502020204030204" pitchFamily="34" charset="0"/>
              </a:rPr>
              <a:t> (2)</a:t>
            </a:r>
            <a:br>
              <a:rPr dirty="0"/>
            </a:b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27AF-2AAA-4315-B262-3FD114A96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46959"/>
            <a:ext cx="6934200" cy="3843014"/>
          </a:xfrm>
        </p:spPr>
        <p:txBody>
          <a:bodyPr>
            <a:normAutofit fontScale="85000" lnSpcReduction="20000"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q-AL" sz="2000" b="1" dirty="0">
                <a:solidFill>
                  <a:srgbClr val="651D32"/>
                </a:solidFill>
                <a:latin typeface="+mn-lt"/>
              </a:rPr>
              <a:t>Çmimi me I ulet</a:t>
            </a:r>
            <a:endParaRPr lang="en-US" sz="2000" b="1" dirty="0">
              <a:solidFill>
                <a:srgbClr val="651D32"/>
              </a:solidFill>
              <a:latin typeface="+mn-lt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000" b="1" dirty="0">
              <a:solidFill>
                <a:srgbClr val="651D32"/>
              </a:solidFill>
              <a:latin typeface="+mn-lt"/>
            </a:endParaRPr>
          </a:p>
          <a:p>
            <a:pPr algn="just" defTabSz="914400">
              <a:spcAft>
                <a:spcPts val="0"/>
              </a:spcAft>
              <a:defRPr/>
            </a:pPr>
            <a:r>
              <a:rPr lang="sq-AL" dirty="0">
                <a:latin typeface="+mn-lt"/>
              </a:rPr>
              <a:t>Cilësia përcaktohet vetëm nga kërkesat e detyrueshme në specifikimet teknike</a:t>
            </a:r>
            <a:endParaRPr lang="en-US" dirty="0">
              <a:latin typeface="+mn-lt"/>
            </a:endParaRPr>
          </a:p>
          <a:p>
            <a:pPr algn="just" defTabSz="914400">
              <a:spcAft>
                <a:spcPts val="0"/>
              </a:spcAft>
              <a:defRPr/>
            </a:pPr>
            <a:r>
              <a:rPr lang="sq-AL" sz="2000" dirty="0">
                <a:latin typeface="+mn-lt"/>
              </a:rPr>
              <a:t>Tenderi ose përputhet ose jo</a:t>
            </a:r>
            <a:endParaRPr lang="en-US" sz="2400" dirty="0"/>
          </a:p>
          <a:p>
            <a:pPr algn="just" defTabSz="914400">
              <a:spcAft>
                <a:spcPts val="0"/>
              </a:spcAft>
              <a:defRPr/>
            </a:pPr>
            <a:r>
              <a:rPr lang="sq-AL" sz="2000" dirty="0">
                <a:latin typeface="+mn-lt"/>
              </a:rPr>
              <a:t>Asnjë shtytje për të ofruar diçka "më të mirë"</a:t>
            </a:r>
            <a:r>
              <a:rPr lang="sq-AL" dirty="0"/>
              <a:t> </a:t>
            </a:r>
            <a:endParaRPr lang="sq-AL" sz="2400" dirty="0"/>
          </a:p>
          <a:p>
            <a:pPr marL="0" indent="0" algn="just">
              <a:buNone/>
            </a:pPr>
            <a:endParaRPr lang="en-US" sz="2000" b="1" dirty="0">
              <a:latin typeface="+mn-lt"/>
            </a:endParaRPr>
          </a:p>
          <a:p>
            <a:pPr marL="0" indent="0" algn="just">
              <a:buNone/>
            </a:pPr>
            <a:endParaRPr lang="en-US" sz="2000" b="1" dirty="0">
              <a:solidFill>
                <a:srgbClr val="651D32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sq-AL" sz="2000" b="1" dirty="0">
                <a:solidFill>
                  <a:srgbClr val="651D32"/>
                </a:solidFill>
                <a:latin typeface="+mn-lt"/>
              </a:rPr>
              <a:t>Raporti më i mirë çmim/cilësi = kombinim i çmimit, kostos dhe kritereve të tjera të ndryshme  </a:t>
            </a:r>
            <a:endParaRPr lang="sq-AL" b="1" dirty="0">
              <a:solidFill>
                <a:srgbClr val="651D32"/>
              </a:solidFill>
            </a:endParaRPr>
          </a:p>
          <a:p>
            <a:pPr lvl="0" algn="just"/>
            <a:r>
              <a:rPr lang="sq-AL" sz="2000" dirty="0">
                <a:latin typeface="+mn-lt"/>
              </a:rPr>
              <a:t>Cilësia minimale e përcaktuar në specifikimin teknik</a:t>
            </a:r>
            <a:endParaRPr lang="sq-AL" sz="2000" dirty="0">
              <a:solidFill>
                <a:srgbClr val="FF0000"/>
              </a:solidFill>
              <a:latin typeface="+mn-lt"/>
            </a:endParaRPr>
          </a:p>
          <a:p>
            <a:pPr lvl="0" algn="just"/>
            <a:r>
              <a:rPr lang="sq-AL" sz="2000" dirty="0">
                <a:latin typeface="+mn-lt"/>
              </a:rPr>
              <a:t>Kriteret e dhënies nxitin ofertuesit të bëjnë një tender më të mirë për të fituar më shumë pikë</a:t>
            </a:r>
            <a:endParaRPr lang="sq-AL" sz="2000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endParaRPr lang="sq-AL" b="1" dirty="0"/>
          </a:p>
        </p:txBody>
      </p:sp>
    </p:spTree>
    <p:extLst>
      <p:ext uri="{BB962C8B-B14F-4D97-AF65-F5344CB8AC3E}">
        <p14:creationId xmlns:p14="http://schemas.microsoft.com/office/powerpoint/2010/main" val="8194463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4DE15-C11C-6C68-B741-2824A293B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5D0D840-0546-1935-ECC0-1D03C4BD9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1271"/>
            <a:ext cx="6172200" cy="1200329"/>
          </a:xfrm>
        </p:spPr>
        <p:txBody>
          <a:bodyPr/>
          <a:lstStyle/>
          <a:p>
            <a:pPr algn="ctr">
              <a:defRPr/>
            </a:pPr>
            <a:br>
              <a:rPr lang="en-US" sz="2400" dirty="0">
                <a:latin typeface="+mn-lt"/>
              </a:rPr>
            </a:b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 e përgjithshme për përcaktimin- e kritereve te vlerësimit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434C5AB-3A1A-31FB-B652-B3DF54DA8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0200"/>
            <a:ext cx="6324600" cy="457200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Kriteret e vlerësimit duhet të sigurojnë përputhjen me parimet e:</a:t>
            </a:r>
          </a:p>
          <a:p>
            <a:pPr marL="582613" indent="-514350" algn="just">
              <a:buFont typeface="+mj-lt"/>
              <a:buAutoNum type="arabicPeriod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Transparencës,</a:t>
            </a:r>
          </a:p>
          <a:p>
            <a:pPr marL="582613" indent="-514350" algn="just">
              <a:buFont typeface="+mj-lt"/>
              <a:buAutoNum type="arabicPeriod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 diskriminimit dhe </a:t>
            </a:r>
          </a:p>
          <a:p>
            <a:pPr marL="582613" indent="-514350" algn="just">
              <a:buFont typeface="+mj-lt"/>
              <a:buAutoNum type="arabicPeriod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Trajtimit të barabartë: </a:t>
            </a:r>
          </a:p>
          <a:p>
            <a:pPr marL="68263" indent="0" algn="just">
              <a:buFont typeface="Wingdings" panose="05000000000000000000" pitchFamily="2" charset="2"/>
              <a:buNone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më tepër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ato duhet të sigurojnë një nivel të përshtatshëm konkurruese.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763431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D6413-C6F1-3895-222A-E15516AB2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73DE3A9-85B2-800B-0513-8B9BC43BC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0603"/>
            <a:ext cx="6934200" cy="830997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Parimet e përgjithshme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t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ë përcaktimit të kritereve të vlerësimit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(2)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282B5E4C-F81B-C48F-259A-CE8F1FB49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>
            <a:normAutofit lnSpcReduction="10000"/>
          </a:bodyPr>
          <a:lstStyle/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Rezultati jo arbitrar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q-AL" altLang="sq-AL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Diskrecioni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AK</a:t>
            </a:r>
            <a:r>
              <a:rPr lang="en-US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në përcaktimin e tyre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52.4 i LPP-së, ose me nenin 67.4 të Direktivës 2014/24/BE)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nuk do të kenë në asnjë </a:t>
            </a: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rast efektin e dhënies së një lirie të pakufizuar sipas zgjedhjes së </a:t>
            </a:r>
            <a:r>
              <a:rPr lang="en-US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Përkufizimi i tyre në fakt duhet të sigurojë </a:t>
            </a:r>
            <a:r>
              <a:rPr lang="sq-AL" alt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mundësinë e konkurrencës efektive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të mos krijojë efekte shtrembëruese dhe të </a:t>
            </a:r>
            <a:r>
              <a:rPr lang="sq-AL" alt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 lejojë asnjë avantazh për një konkurrent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në lidhje me një tjetër.</a:t>
            </a: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jetë i lidhur me objektin e kontratës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52.2 të LPP-së)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do të lidhen me objektin e kontratës në përdorimin e tyre dhe gjithashtu në procesin e tij të prodhimit.</a:t>
            </a: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jenë objektivë në masën më të madhe të mundshme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52.3 i LPP)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janë objektive kur pasqyrojnë elementë të pranishëm në tregun përkatës dhe të përshtatshëm për konkurrentët e pranishëm në treg</a:t>
            </a:r>
            <a:endParaRPr lang="sq-AL" altLang="sq-AL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57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B5E56-4629-2DFE-DFD8-11BC60678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DAD702-8DDB-C23E-4E66-78D60F1E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40603"/>
            <a:ext cx="7086600" cy="830997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Parimet e </a:t>
            </a:r>
            <a:r>
              <a:rPr lang="sq-AL" sz="2400" b="1" dirty="0" err="1">
                <a:latin typeface="+mj-lt"/>
                <a:cs typeface="Times New Roman" panose="02020603050405020304" pitchFamily="18" charset="0"/>
              </a:rPr>
              <a:t>përgj</a:t>
            </a:r>
            <a:r>
              <a:rPr lang="en-US" sz="2400" b="1" dirty="0" err="1">
                <a:latin typeface="+mj-lt"/>
                <a:cs typeface="Times New Roman" panose="02020603050405020304" pitchFamily="18" charset="0"/>
              </a:rPr>
              <a:t>ith</a:t>
            </a:r>
            <a:r>
              <a:rPr lang="sq-AL" sz="2400" b="1" dirty="0" err="1">
                <a:latin typeface="+mj-lt"/>
                <a:cs typeface="Times New Roman" panose="02020603050405020304" pitchFamily="18" charset="0"/>
              </a:rPr>
              <a:t>shm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e 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të përcaktimit të kritereve të vlerësimit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(3)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3A2114C8-E926-D1CD-74EA-DCC6A292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/>
          <a:lstStyle/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Referojuni elementeve të matshme</a:t>
            </a:r>
            <a:r>
              <a:rPr lang="en-US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të j</a:t>
            </a:r>
            <a:r>
              <a:rPr lang="en-US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në të përshtatshëm për t'u shprehur në numra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52.5 i LPP)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dhe në këtë mënyrë objektivisht të krahasueshme dhe të renditura</a:t>
            </a:r>
            <a:r>
              <a:rPr lang="en-US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altLang="sq-AL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jenë </a:t>
            </a:r>
            <a:r>
              <a:rPr lang="it-IT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jodiskriminuese, - </a:t>
            </a: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 </a:t>
            </a:r>
            <a:r>
              <a:rPr lang="it-IT" altLang="sq-AL" sz="2000" noProof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paragjykoni</a:t>
            </a: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apo favorizoni një konkurrent të caktuar, të jenë zakonisht të pranishme në tregun përkatës dhe mjaftueshëm të sakta në përcaktimin e tyre.</a:t>
            </a: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identifikohet dhe të përshkruhet qartë në dosjen e tenderit- </a:t>
            </a: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parashikohen në dokumentet e tenderit dhe nuk lejohet ndryshimi apo zëvendësimi i asnjërës prej tyre pas publikimit të procedurës së tenderit.</a:t>
            </a:r>
          </a:p>
        </p:txBody>
      </p:sp>
    </p:spTree>
    <p:extLst>
      <p:ext uri="{BB962C8B-B14F-4D97-AF65-F5344CB8AC3E}">
        <p14:creationId xmlns:p14="http://schemas.microsoft.com/office/powerpoint/2010/main" val="2023600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B5E56-4629-2DFE-DFD8-11BC60678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DAD702-8DDB-C23E-4E66-78D60F1E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40603"/>
            <a:ext cx="7315200" cy="830997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Parimet e përgjithshme te përcaktimit te kritereve te vlerësimit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(4)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3A2114C8-E926-D1CD-74EA-DCC6A292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57" y="1447800"/>
            <a:ext cx="6965343" cy="4572000"/>
          </a:xfrm>
        </p:spPr>
        <p:txBody>
          <a:bodyPr>
            <a:normAutofit/>
          </a:bodyPr>
          <a:lstStyle/>
          <a:p>
            <a:pPr marL="112712" indent="0" algn="ctr">
              <a:lnSpc>
                <a:spcPct val="107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+mj-lt"/>
                <a:ea typeface="MyriadPro-Light"/>
                <a:cs typeface="Arial" panose="020B0604020202020204" pitchFamily="34" charset="0"/>
              </a:rPr>
              <a:t>R</a:t>
            </a:r>
            <a:r>
              <a:rPr lang="sq-AL" sz="1800" dirty="0">
                <a:solidFill>
                  <a:srgbClr val="000000"/>
                </a:solidFill>
                <a:latin typeface="+mj-lt"/>
                <a:ea typeface="MyriadPro-Light"/>
                <a:cs typeface="Arial" panose="020B0604020202020204" pitchFamily="34" charset="0"/>
              </a:rPr>
              <a:t>rekapitullimi</a:t>
            </a:r>
            <a:r>
              <a:rPr lang="sq-AL" sz="1800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: </a:t>
            </a:r>
          </a:p>
          <a:p>
            <a:pPr marL="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Vetëm kriteret qe mund te vlerësohen ne mënyrë </a:t>
            </a:r>
            <a:r>
              <a:rPr lang="sq-AL" sz="1800" b="1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objektive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dhe kane qene </a:t>
            </a:r>
            <a:r>
              <a:rPr lang="sq-AL" sz="1800" b="1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te përcaktuara ne dosjen e tenderit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,</a:t>
            </a:r>
            <a:r>
              <a:rPr lang="en-US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mund te përdorën. Kritere qe kane te bëjnë me çmimin e tenderit, kushtet e pagesës, funksionimin, mirëmbajtjen dhe shpenzimet tjera për jetëgjatësinë , data e dorëzimit, periudha e dorëzimit apo periudha e kompletimit, karakteristikat </a:t>
            </a:r>
            <a:r>
              <a:rPr lang="sq-AL" sz="1800" i="1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ambientale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apo te ngjashme , kushtet dhe </a:t>
            </a:r>
            <a:r>
              <a:rPr lang="sq-AL" sz="1800" i="1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disponueshmeria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e shërbimeve dhe asistencës teknike pas-shitjes, kushtet e ndonjë garancie , sigurimi apo përjashtimet dhe/ose kushtet ligjore.</a:t>
            </a:r>
            <a:endParaRPr lang="sq-AL" sz="1800" i="1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Kriteret e vlerësimit dhe domethënia ( kuptimi ) i tyre relativ duhet te reflekton prioritetin e kërkesave te </a:t>
            </a:r>
            <a:r>
              <a:rPr lang="en-US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AK-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s</a:t>
            </a:r>
            <a:r>
              <a:rPr lang="en-US" sz="1800" i="1" dirty="0">
                <a:solidFill>
                  <a:srgbClr val="000000"/>
                </a:solidFill>
                <a:latin typeface="+mj-lt"/>
                <a:ea typeface="MyriadPro-Light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latin typeface="+mj-lt"/>
                <a:ea typeface="MyriadPro-Light"/>
              </a:rPr>
              <a:t>dhe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 shkallen e rëndësisë te secilit parametër individual gjate vlerësimit. </a:t>
            </a:r>
            <a:r>
              <a:rPr lang="sq-AL" sz="1800" b="1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Ne kushte te përgjithshme , ato duhet te qartësojnë objektivat e kontratës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 dhe nuk duhet ngatërruar (hutuar) operatoret ekonomik te interesuar</a:t>
            </a:r>
            <a:endParaRPr lang="it-IT" altLang="sq-AL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60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marL="454025" lvl="1" indent="0">
              <a:buNone/>
            </a:pPr>
            <a:endParaRPr lang="sq-AL" altLang="en-US" sz="2200" dirty="0"/>
          </a:p>
          <a:p>
            <a:pPr eaLnBrk="1" hangingPunct="1"/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Sipas LPP-se  </a:t>
            </a:r>
            <a:r>
              <a:rPr lang="sq-AL" altLang="en-US" sz="1500" b="1" i="1" dirty="0">
                <a:latin typeface="+mj-lt"/>
                <a:cs typeface="Times New Roman" panose="02020603050405020304" pitchFamily="18" charset="0"/>
              </a:rPr>
              <a:t>(Neni 52.1 i LPP-se / Rregullat, neni 27)</a:t>
            </a:r>
          </a:p>
          <a:p>
            <a:pPr marL="911225" lvl="1" indent="-457200">
              <a:buFont typeface="Arial" panose="020B0604020202020204" pitchFamily="34" charset="0"/>
              <a:buAutoNum type="arabicPeriod"/>
            </a:pP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Tenderi </a:t>
            </a:r>
            <a:r>
              <a:rPr lang="en-US" altLang="en-US" b="1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 përgjegjshëm me çmimin më te ulët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q-AL" altLang="en-US" sz="2000" dirty="0">
                <a:latin typeface="+mj-lt"/>
                <a:cs typeface="Times New Roman" panose="02020603050405020304" pitchFamily="18" charset="0"/>
              </a:rPr>
              <a:t>Specifikimet teknike janë plotësisht të qarta dhe fikse</a:t>
            </a: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 marL="911225" lvl="1" indent="-457200">
              <a:buFont typeface="Arial" panose="020B0604020202020204" pitchFamily="34" charset="0"/>
              <a:buAutoNum type="arabicPeriod"/>
            </a:pP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Tenderi </a:t>
            </a:r>
            <a:r>
              <a:rPr lang="en-US" altLang="en-US" b="1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 përgjegjshëm Ekonomikisht më i Favorshëm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q-AL" altLang="en-US" sz="2000" dirty="0">
                <a:latin typeface="+mj-lt"/>
                <a:cs typeface="Times New Roman" panose="02020603050405020304" pitchFamily="18" charset="0"/>
              </a:rPr>
              <a:t>Tenderi i cili ofron vlerën më të mirë për paranë</a:t>
            </a: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sq-AL" altLang="en-US" sz="2200" dirty="0"/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(2)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113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E9BF8F-3D26-C806-24E2-65014A767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marL="0" indent="0" algn="ctr">
              <a:buNone/>
            </a:pPr>
            <a:r>
              <a:rPr lang="en-US" b="1" dirty="0"/>
              <a:t>USHTRIMI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9DB2CD-2D8C-3BB1-2473-60B0C63F369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14FB1AD-D69E-B741-965A-0BAE826C2FA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0A7A8-6911-EA78-67B2-743FCA7E0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FOOTER GOES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1CC8F-650E-36CC-A741-202B229F5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940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D647-3110-4A93-B3A5-E1EED73B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6400800" cy="914400"/>
          </a:xfrm>
        </p:spPr>
        <p:txBody>
          <a:bodyPr>
            <a:normAutofit/>
          </a:bodyPr>
          <a:lstStyle/>
          <a:p>
            <a:pPr algn="ctr"/>
            <a:r>
              <a:rPr lang="sq-AL" sz="2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4 </a:t>
            </a:r>
            <a:r>
              <a:rPr lang="sq-AL" sz="2400" b="1" dirty="0">
                <a:solidFill>
                  <a:schemeClr val="accent2"/>
                </a:solidFill>
                <a:latin typeface="+mj-lt"/>
              </a:rPr>
              <a:t>Llojet e Kritereve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sq-AL" sz="2400" b="1" dirty="0">
                <a:solidFill>
                  <a:schemeClr val="accent2"/>
                </a:solidFill>
                <a:latin typeface="+mj-lt"/>
              </a:rPr>
              <a:t>te vlerësimi sipas 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TEMF</a:t>
            </a:r>
            <a:endParaRPr lang="sq-AL" sz="2400" b="1" dirty="0">
              <a:solidFill>
                <a:schemeClr val="accent2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3169-6BEE-45DE-B288-C4A8D1966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0"/>
            <a:ext cx="6553200" cy="3889773"/>
          </a:xfrm>
        </p:spPr>
        <p:txBody>
          <a:bodyPr>
            <a:normAutofit/>
          </a:bodyPr>
          <a:lstStyle/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(ekonomike) të lidhura me koston</a:t>
            </a:r>
            <a:r>
              <a:rPr lang="sq-AL" sz="2100" dirty="0">
                <a:latin typeface="Calibri" panose="020F0502020204030204" pitchFamily="34" charset="0"/>
              </a:rPr>
              <a:t>, më i rëndësishmi është çmimi (por jo i vetmi)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cilësore </a:t>
            </a:r>
            <a:r>
              <a:rPr lang="sq-AL" sz="2100" dirty="0">
                <a:latin typeface="Calibri" panose="020F0502020204030204" pitchFamily="34" charset="0"/>
              </a:rPr>
              <a:t>që i referohen cilësisë së lëndës së kontratës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kontraktuese </a:t>
            </a:r>
            <a:r>
              <a:rPr lang="en-US" sz="2100" b="1" dirty="0">
                <a:latin typeface="Calibri" panose="020F0502020204030204" pitchFamily="34" charset="0"/>
              </a:rPr>
              <a:t>(</a:t>
            </a:r>
            <a:r>
              <a:rPr lang="en-US" sz="2100" b="1" dirty="0" err="1">
                <a:latin typeface="Calibri" panose="020F0502020204030204" pitchFamily="34" charset="0"/>
              </a:rPr>
              <a:t>diskrecionale</a:t>
            </a:r>
            <a:r>
              <a:rPr lang="en-US" sz="2100" b="1" dirty="0">
                <a:latin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</a:rPr>
              <a:t>dhe</a:t>
            </a:r>
            <a:r>
              <a:rPr lang="en-US" sz="2100" b="1" dirty="0">
                <a:latin typeface="Calibri" panose="020F0502020204030204" pitchFamily="34" charset="0"/>
              </a:rPr>
              <a:t> jo </a:t>
            </a:r>
            <a:r>
              <a:rPr lang="en-US" sz="2100" b="1" dirty="0" err="1">
                <a:latin typeface="Calibri" panose="020F0502020204030204" pitchFamily="34" charset="0"/>
              </a:rPr>
              <a:t>diskrecionale</a:t>
            </a:r>
            <a:r>
              <a:rPr lang="en-US" sz="2100" b="1" dirty="0">
                <a:latin typeface="Calibri" panose="020F0502020204030204" pitchFamily="34" charset="0"/>
              </a:rPr>
              <a:t>)  </a:t>
            </a:r>
            <a:r>
              <a:rPr lang="sq-AL" sz="2100" dirty="0">
                <a:latin typeface="Calibri" panose="020F0502020204030204" pitchFamily="34" charset="0"/>
              </a:rPr>
              <a:t>që i referohen realizimit të kontratës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e qëndrueshme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8081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5B2BF-EE33-4B6D-930C-71BD2F47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22493"/>
            <a:ext cx="5181600" cy="609383"/>
          </a:xfrm>
        </p:spPr>
        <p:txBody>
          <a:bodyPr>
            <a:normAutofit/>
          </a:bodyPr>
          <a:lstStyle/>
          <a:p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Peshimi</a:t>
            </a:r>
            <a:r>
              <a:rPr lang="sq-AL" dirty="0">
                <a:solidFill>
                  <a:schemeClr val="accent2"/>
                </a:solidFill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dhe</a:t>
            </a:r>
            <a:r>
              <a:rPr lang="sq-AL" dirty="0">
                <a:solidFill>
                  <a:schemeClr val="accent2"/>
                </a:solidFill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Notimi</a:t>
            </a:r>
            <a:r>
              <a:rPr lang="sq-AL" dirty="0">
                <a:solidFill>
                  <a:schemeClr val="accent2"/>
                </a:solidFill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i Kritereve</a:t>
            </a:r>
            <a:endParaRPr lang="sq-AL" sz="27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FC569-8611-450D-BBCB-65836A93C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331876"/>
            <a:ext cx="6397337" cy="5145124"/>
          </a:xfrm>
        </p:spPr>
        <p:txBody>
          <a:bodyPr>
            <a:normAutofit/>
          </a:bodyPr>
          <a:lstStyle/>
          <a:p>
            <a:endParaRPr lang="sq-AL" dirty="0"/>
          </a:p>
        </p:txBody>
      </p:sp>
      <p:graphicFrame>
        <p:nvGraphicFramePr>
          <p:cNvPr id="4" name="Schemat organizacyjny 92">
            <a:extLst>
              <a:ext uri="{FF2B5EF4-FFF2-40B4-BE49-F238E27FC236}">
                <a16:creationId xmlns:a16="http://schemas.microsoft.com/office/drawing/2014/main" id="{720F8FE0-5C5B-4C2F-AAC4-A49C3092E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214575"/>
              </p:ext>
            </p:extLst>
          </p:nvPr>
        </p:nvGraphicFramePr>
        <p:xfrm>
          <a:off x="904009" y="1219200"/>
          <a:ext cx="6712527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03166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EB426-0388-8750-9AA4-C0D2D292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FFEE22B-BE2F-10DD-CC4C-648D2A643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09935"/>
            <a:ext cx="7772400" cy="461665"/>
          </a:xfrm>
        </p:spPr>
        <p:txBody>
          <a:bodyPr/>
          <a:lstStyle/>
          <a:p>
            <a:pPr marL="0" indent="0" algn="ctr">
              <a:spcAft>
                <a:spcPts val="450"/>
              </a:spcAft>
              <a:buNone/>
            </a:pPr>
            <a:r>
              <a:rPr lang="en-US" sz="2400" b="1" dirty="0">
                <a:solidFill>
                  <a:schemeClr val="accent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KRITERI I KOSTOS</a:t>
            </a:r>
            <a:endParaRPr lang="sq-AL" sz="24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625555E-4B53-BABF-EA88-97CCE764C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391400" cy="4572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sq-A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Kostot e ciklit të jetës mund të jenë ose kosto të njëhershme ose kosto rrjedhëse</a:t>
            </a:r>
            <a:r>
              <a:rPr lang="sq-AL" sz="18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endParaRPr lang="sq-A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Kostot e njëhershme </a:t>
            </a:r>
            <a:r>
              <a:rPr lang="sq-AL" sz="1800" dirty="0">
                <a:ea typeface="Calibri" panose="020F0502020204030204" pitchFamily="34" charset="0"/>
                <a:cs typeface="Times New Roman" panose="02020603050405020304" pitchFamily="18" charset="0"/>
              </a:rPr>
              <a:t>janë ato që paguhen vetëm një herë me blerjen e mallit/punës që prokurohet, si çmimi fillestar, kostot e blerjes dhe instalimit, trajnimi fillestar ose kostot e asgjësimit. </a:t>
            </a:r>
          </a:p>
          <a:p>
            <a:pPr marL="342900" indent="-342900" algn="just">
              <a:spcAft>
                <a:spcPts val="450"/>
              </a:spcAft>
              <a:buFont typeface="+mj-lt"/>
              <a:buAutoNum type="arabicPeriod"/>
            </a:pPr>
            <a:endParaRPr lang="sq-AL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Kostot rrjedhëse </a:t>
            </a:r>
            <a:r>
              <a:rPr lang="sq-AL" sz="1800" dirty="0">
                <a:ea typeface="Calibri" panose="020F0502020204030204" pitchFamily="34" charset="0"/>
                <a:cs typeface="Times New Roman" panose="02020603050405020304" pitchFamily="18" charset="0"/>
              </a:rPr>
              <a:t>janë ato që paguhen gjatë gjithë ciklit jetësor të mallit/punës që prokurohet. Ato varen nga jetëgjatësia e tij dhe normalisht rriten me kalimin e kohës. </a:t>
            </a:r>
            <a:r>
              <a:rPr lang="sq-AL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Kostot e përsëritura përfshijnë tarifat e shërbimit dhe mirëmbajtjes, riparimet, materialet shpenzuese, pjesët e këmbimit dhe konsumin e energjisë</a:t>
            </a:r>
            <a:endParaRPr lang="sq-A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262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D647-3110-4A93-B3A5-E1EED73B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62000"/>
            <a:ext cx="6728791" cy="6858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1.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Kriteret 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e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lidhura me koston</a:t>
            </a:r>
            <a:br>
              <a:rPr dirty="0"/>
            </a:br>
            <a:endParaRPr lang="sq-AL" sz="2700" b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3169-6BEE-45DE-B288-C4A8D1966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991" y="1828800"/>
            <a:ext cx="7086600" cy="3810000"/>
          </a:xfrm>
        </p:spPr>
        <p:txBody>
          <a:bodyPr>
            <a:normAutofit lnSpcReduction="10000"/>
          </a:bodyPr>
          <a:lstStyle/>
          <a:p>
            <a:pPr marL="257175" indent="-257175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latin typeface="+mj-lt"/>
              </a:rPr>
              <a:t>Kostot e blerjes</a:t>
            </a:r>
            <a:r>
              <a:rPr lang="sq-AL" sz="1800" dirty="0">
                <a:latin typeface="+mj-lt"/>
              </a:rPr>
              <a:t>: mund të përfshijë çmimin e një artikulli/shërbimi, dërgimin në vendin e përcaktuar, shpaketimin, instalimin, lidhjen, testimin, udhëzimin, dorëzimin e dokumenteve të garancisë, marrjen (ose largimin) e paketimit, etj.</a:t>
            </a:r>
          </a:p>
          <a:p>
            <a:pPr marL="257175" indent="-257175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latin typeface="+mj-lt"/>
              </a:rPr>
              <a:t>Kostot e përdorimit: </a:t>
            </a:r>
            <a:r>
              <a:rPr lang="sq-AL" sz="1800" dirty="0">
                <a:latin typeface="+mj-lt"/>
              </a:rPr>
              <a:t>shpenzimet për përdorimin ditor të pajisjes, si p.sh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energjia – për pajisjet që aktivizohen me energji elektrike, si dhe lëndë djegëse për automjetet dhe për energjinë e nevojshme për ndërtesa (ndriçimi, ngrohja dhe ftohja e objekteve)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kostot e materialeve shpenzuese – ngjyra, mbushës të ngjyrave, reagjentë, etj.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trajnimi 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garancia e zgjatur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753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D647-3110-4A93-B3A5-E1EED73B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85800"/>
            <a:ext cx="7391704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1.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Kriteret 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e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lidhura me koston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(2)</a:t>
            </a:r>
            <a:br>
              <a:rPr dirty="0"/>
            </a:br>
            <a:endParaRPr lang="sq-AL" sz="2700" b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3169-6BEE-45DE-B288-C4A8D1966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7086600" cy="4495800"/>
          </a:xfrm>
        </p:spPr>
        <p:txBody>
          <a:bodyPr>
            <a:normAutofit/>
          </a:bodyPr>
          <a:lstStyle/>
          <a:p>
            <a:pPr marL="514350" lvl="0" indent="-514350" algn="just">
              <a:spcAft>
                <a:spcPts val="600"/>
              </a:spcAft>
              <a:buFont typeface="+mj-lt"/>
              <a:buAutoNum type="arabicPeriod" startAt="3"/>
            </a:pPr>
            <a:r>
              <a:rPr lang="sq-AL" sz="1800" b="1" dirty="0">
                <a:effectLst/>
                <a:latin typeface="+mj-lt"/>
              </a:rPr>
              <a:t>Kostot e mirëmbajtjes:</a:t>
            </a:r>
            <a:r>
              <a:rPr lang="sq-AL" sz="1800" dirty="0">
                <a:effectLst/>
                <a:latin typeface="+mj-lt"/>
              </a:rPr>
              <a:t> kostot për mirëmbajtjen e lëndës së kontratës në gjendje të duhur, si p.sh.</a:t>
            </a:r>
            <a:endParaRPr lang="sq-AL" sz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pjesët e amortizuara  – pjesët </a:t>
            </a:r>
            <a:r>
              <a:rPr lang="en-US" sz="1800" dirty="0">
                <a:latin typeface="+mj-lt"/>
              </a:rPr>
              <a:t>e </a:t>
            </a:r>
            <a:r>
              <a:rPr lang="sq-AL" sz="1800" dirty="0">
                <a:latin typeface="+mj-lt"/>
              </a:rPr>
              <a:t>ndërrimit periodik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materialet që i nënshtrohen zëvendësimit periodik (</a:t>
            </a:r>
            <a:r>
              <a:rPr lang="en-US" sz="1800" dirty="0">
                <a:latin typeface="+mj-lt"/>
              </a:rPr>
              <a:t>p.sh f</a:t>
            </a:r>
            <a:r>
              <a:rPr lang="sq-AL" sz="1800" dirty="0" err="1">
                <a:latin typeface="+mj-lt"/>
              </a:rPr>
              <a:t>ilter</a:t>
            </a:r>
            <a:r>
              <a:rPr lang="en-US" sz="1800" dirty="0">
                <a:latin typeface="+mj-lt"/>
              </a:rPr>
              <a:t>at, </a:t>
            </a:r>
            <a:r>
              <a:rPr lang="sq-AL" sz="1800" dirty="0">
                <a:latin typeface="+mj-lt"/>
              </a:rPr>
              <a:t>vajrat </a:t>
            </a:r>
            <a:r>
              <a:rPr lang="sq-AL" sz="1800" dirty="0" err="1">
                <a:latin typeface="+mj-lt"/>
              </a:rPr>
              <a:t>etj</a:t>
            </a:r>
            <a:r>
              <a:rPr lang="sq-AL" sz="1800" dirty="0">
                <a:effectLst/>
                <a:latin typeface="+mj-lt"/>
              </a:rPr>
              <a:t>)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kostot e inspektimeve periodike të detyrueshme (p.sh. Aparaturat komplekse, makineritë etj.)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kostot e shërbimeve të mirëmbajtjes.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514350" indent="-514350" algn="just">
              <a:spcAft>
                <a:spcPts val="600"/>
              </a:spcAft>
              <a:buFont typeface="+mj-lt"/>
              <a:buAutoNum type="arabicPeriod" startAt="3"/>
            </a:pPr>
            <a:r>
              <a:rPr lang="sq-AL" sz="1800" b="1" dirty="0">
                <a:latin typeface="+mj-lt"/>
              </a:rPr>
              <a:t>Kostot e asgjësimit: </a:t>
            </a:r>
            <a:r>
              <a:rPr lang="sq-AL" sz="1800" dirty="0">
                <a:latin typeface="+mj-lt"/>
              </a:rPr>
              <a:t>duhet të përfshihen nëse ekzistojnë</a:t>
            </a: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kur AK vendos të përdorë objektin e kontratës, deri në asgjësimin e tij, duhet të marrë parasysh këto kosto</a:t>
            </a: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kur është planifikuar të shitet artikulli pas një periudhe përdorimi, humbja e vlerës duhet të merret parasysh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54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166AD1-09C0-8FF5-CC42-0C6BCDC63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725" y="1219200"/>
            <a:ext cx="6705600" cy="4876800"/>
          </a:xfrm>
        </p:spPr>
        <p:txBody>
          <a:bodyPr>
            <a:normAutofit fontScale="25000" lnSpcReduction="20000"/>
          </a:bodyPr>
          <a:lstStyle/>
          <a:p>
            <a:r>
              <a:rPr lang="sq-AL" sz="6400" dirty="0">
                <a:latin typeface="+mj-lt"/>
              </a:rPr>
              <a:t>Ndërtimi i një ure</a:t>
            </a:r>
            <a:r>
              <a:rPr lang="en-US" sz="6400" dirty="0">
                <a:latin typeface="+mj-lt"/>
              </a:rPr>
              <a:t> - </a:t>
            </a:r>
            <a:r>
              <a:rPr lang="sq-AL" sz="6400" b="1" dirty="0">
                <a:effectLst/>
                <a:latin typeface="+mj-lt"/>
              </a:rPr>
              <a:t>çmimi</a:t>
            </a:r>
            <a:r>
              <a:rPr lang="sq-AL" sz="6400" dirty="0">
                <a:effectLst/>
                <a:latin typeface="+mj-lt"/>
              </a:rPr>
              <a:t> dhe </a:t>
            </a:r>
            <a:r>
              <a:rPr lang="sq-AL" sz="6400" b="1" dirty="0">
                <a:effectLst/>
                <a:latin typeface="+mj-lt"/>
              </a:rPr>
              <a:t>afati (Raporti 80 çmimi : 20 afati) </a:t>
            </a:r>
            <a:r>
              <a:rPr lang="sq-AL" sz="6400" dirty="0">
                <a:effectLst/>
                <a:latin typeface="+mj-lt"/>
              </a:rPr>
              <a:t>AK duhet të zgjedhë midis:</a:t>
            </a:r>
            <a:endParaRPr lang="en-US" sz="6400" dirty="0">
              <a:effectLst/>
              <a:latin typeface="+mj-lt"/>
            </a:endParaRPr>
          </a:p>
          <a:p>
            <a:endParaRPr lang="en-US" sz="6400" dirty="0">
              <a:effectLst/>
              <a:latin typeface="+mj-lt"/>
            </a:endParaRPr>
          </a:p>
          <a:p>
            <a:endParaRPr lang="en-US" sz="6400" dirty="0">
              <a:effectLst/>
              <a:latin typeface="+mj-lt"/>
            </a:endParaRPr>
          </a:p>
          <a:p>
            <a:endParaRPr lang="sq-AL" sz="6400" dirty="0">
              <a:effectLst/>
              <a:latin typeface="+mj-lt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endParaRPr lang="en-US" sz="6400" dirty="0">
              <a:effectLst/>
              <a:latin typeface="+mj-lt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sq-AL" sz="6400" dirty="0">
                <a:effectLst/>
                <a:latin typeface="+mj-lt"/>
              </a:rPr>
              <a:t>tenderit A me çmim </a:t>
            </a:r>
            <a:r>
              <a:rPr lang="en-US" sz="6400" dirty="0">
                <a:effectLst/>
                <a:latin typeface="+mj-lt"/>
              </a:rPr>
              <a:t>4</a:t>
            </a:r>
            <a:r>
              <a:rPr lang="sq-AL" sz="6400" b="1" dirty="0">
                <a:effectLst/>
                <a:latin typeface="+mj-lt"/>
              </a:rPr>
              <a:t>00 000-euro </a:t>
            </a:r>
            <a:r>
              <a:rPr lang="sq-AL" sz="6400" dirty="0">
                <a:effectLst/>
                <a:latin typeface="+mj-lt"/>
              </a:rPr>
              <a:t>dhe kohës së përfundimit </a:t>
            </a:r>
            <a:r>
              <a:rPr lang="sq-AL" sz="6400" b="1" dirty="0">
                <a:effectLst/>
                <a:latin typeface="+mj-lt"/>
              </a:rPr>
              <a:t>12 muaj</a:t>
            </a:r>
            <a:endParaRPr lang="sq-AL" sz="6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sq-AL" sz="6400" dirty="0">
                <a:effectLst/>
                <a:latin typeface="+mj-lt"/>
              </a:rPr>
              <a:t>tenderi B me çmim </a:t>
            </a:r>
            <a:r>
              <a:rPr lang="en-US" sz="6400" dirty="0">
                <a:effectLst/>
                <a:latin typeface="+mj-lt"/>
              </a:rPr>
              <a:t>42</a:t>
            </a:r>
            <a:r>
              <a:rPr lang="sq-AL" sz="6400" b="1" dirty="0">
                <a:effectLst/>
                <a:latin typeface="+mj-lt"/>
              </a:rPr>
              <a:t>0 000-euro </a:t>
            </a:r>
            <a:r>
              <a:rPr lang="sq-AL" sz="6400" dirty="0">
                <a:effectLst/>
                <a:latin typeface="+mj-lt"/>
              </a:rPr>
              <a:t>dhe kohës së përfundimit </a:t>
            </a:r>
            <a:r>
              <a:rPr lang="sq-AL" sz="6400" b="1" dirty="0">
                <a:effectLst/>
                <a:latin typeface="+mj-lt"/>
              </a:rPr>
              <a:t>8 muaj</a:t>
            </a:r>
            <a:endParaRPr lang="sq-AL" sz="6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6400" dirty="0">
                <a:effectLst/>
                <a:latin typeface="+mj-lt"/>
              </a:rPr>
              <a:t>Cilin nga këta dy tenderë duhet të zgjedhë AK? </a:t>
            </a:r>
            <a:endParaRPr lang="sq-AL" sz="6400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6400" b="1" dirty="0">
                <a:effectLst/>
                <a:latin typeface="+mj-lt"/>
              </a:rPr>
              <a:t>Tenderi A me çmim më të ulët, sepse çmimi është kriteri me 'peshën' më të madhe në këtë procedurë?</a:t>
            </a:r>
            <a:endParaRPr lang="sq-AL" sz="6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6400" dirty="0">
                <a:effectLst/>
                <a:latin typeface="+mj-lt"/>
              </a:rPr>
              <a:t>Ose tenderin B me kohë më të shkurtër përfundimi (por çmim më të lartë), pasi në këtë rast duket e natyrshme që AK-ja ndoshta preferon të paguajë </a:t>
            </a:r>
            <a:r>
              <a:rPr lang="en-US" sz="6400" dirty="0">
                <a:effectLst/>
                <a:latin typeface="+mj-lt"/>
              </a:rPr>
              <a:t>2</a:t>
            </a:r>
            <a:r>
              <a:rPr lang="sq-AL" sz="6400" dirty="0">
                <a:effectLst/>
                <a:latin typeface="+mj-lt"/>
              </a:rPr>
              <a:t>0 000-euro shtesë (</a:t>
            </a:r>
            <a:r>
              <a:rPr lang="en-US" sz="6400" dirty="0">
                <a:effectLst/>
                <a:latin typeface="+mj-lt"/>
              </a:rPr>
              <a:t>5</a:t>
            </a:r>
            <a:r>
              <a:rPr lang="sq-AL" sz="6400" dirty="0">
                <a:effectLst/>
                <a:latin typeface="+mj-lt"/>
              </a:rPr>
              <a:t> % më shumë) për t'i përfunduar këto punime në vetëm 8 muaj (në vend të 12)?</a:t>
            </a:r>
            <a:endParaRPr lang="sq-AL" sz="64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2D840-D34C-5D51-317D-881BB5673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279B3F-4684-AA66-0AD2-D594813E1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8993"/>
            <a:ext cx="6629400" cy="830997"/>
          </a:xfrm>
        </p:spPr>
        <p:txBody>
          <a:bodyPr/>
          <a:lstStyle/>
          <a:p>
            <a:pPr algn="ctr"/>
            <a:r>
              <a:rPr lang="sq-AL" sz="2400" b="1" dirty="0"/>
              <a:t>Shembull i kontratave për pune</a:t>
            </a:r>
            <a:r>
              <a:rPr lang="en-US" sz="2400" b="1" dirty="0"/>
              <a:t> – </a:t>
            </a:r>
            <a:r>
              <a:rPr lang="sq-AL" sz="2400" b="1" dirty="0"/>
              <a:t>kriteri i kostos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AB352B-8A8A-1706-14F7-92E38E2AB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1447800"/>
            <a:ext cx="3468925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844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F9AD-06DE-BB8B-A795-6A9660BB0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57200"/>
            <a:ext cx="7315504" cy="628419"/>
          </a:xfrm>
        </p:spPr>
        <p:txBody>
          <a:bodyPr>
            <a:noAutofit/>
          </a:bodyPr>
          <a:lstStyle/>
          <a:p>
            <a:pPr algn="ctr"/>
            <a:r>
              <a:rPr lang="sq-AL" sz="2400" b="1" dirty="0">
                <a:solidFill>
                  <a:schemeClr val="accent2"/>
                </a:solidFill>
                <a:latin typeface="+mj-lt"/>
              </a:rPr>
              <a:t>Peshimi dhe Notimi i Kritereve– shembull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09A1A-DFB5-4E78-B5D2-1C4FF9CF0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11" y="1207273"/>
            <a:ext cx="7033589" cy="4884425"/>
          </a:xfrm>
        </p:spPr>
        <p:txBody>
          <a:bodyPr/>
          <a:lstStyle/>
          <a:p>
            <a:pPr marL="0" indent="0">
              <a:buNone/>
            </a:pPr>
            <a:r>
              <a:rPr lang="sq-AL" sz="1800" dirty="0"/>
              <a:t>Vlerësimi i kombinuar Çmimi- koha e përmbushjes (80</a:t>
            </a:r>
            <a:r>
              <a:rPr lang="en-US" sz="1800" dirty="0"/>
              <a:t>:</a:t>
            </a:r>
            <a:r>
              <a:rPr lang="sq-AL" sz="1800" dirty="0"/>
              <a:t>20)</a:t>
            </a:r>
          </a:p>
          <a:p>
            <a:pPr marL="0" indent="0">
              <a:buNone/>
            </a:pPr>
            <a:r>
              <a:rPr lang="sq-AL" sz="1800" dirty="0"/>
              <a:t>    P. Çmimi= </a:t>
            </a:r>
            <a:r>
              <a:rPr lang="sq-AL" sz="1800" dirty="0" err="1"/>
              <a:t>Cmu</a:t>
            </a:r>
            <a:r>
              <a:rPr lang="sq-AL" sz="1800" dirty="0"/>
              <a:t>/</a:t>
            </a:r>
            <a:r>
              <a:rPr lang="sq-AL" sz="1800" dirty="0" err="1"/>
              <a:t>Cmf</a:t>
            </a:r>
            <a:r>
              <a:rPr lang="sq-AL" sz="1800" dirty="0"/>
              <a:t> x poenët</a:t>
            </a:r>
          </a:p>
          <a:p>
            <a:pPr marL="0" indent="0">
              <a:buNone/>
            </a:pPr>
            <a:r>
              <a:rPr lang="sq-AL" sz="1800" dirty="0"/>
              <a:t>    Oferta A ; P. Çmimi = 400,000/400,000 x</a:t>
            </a:r>
            <a:r>
              <a:rPr lang="en-US" sz="1800" dirty="0"/>
              <a:t> </a:t>
            </a:r>
            <a:r>
              <a:rPr lang="sq-AL" sz="1800" dirty="0"/>
              <a:t>80 = 80 poenë</a:t>
            </a:r>
          </a:p>
          <a:p>
            <a:pPr marL="0" indent="0">
              <a:buNone/>
            </a:pPr>
            <a:r>
              <a:rPr lang="sq-AL" sz="1800" dirty="0"/>
              <a:t>    Oferta B; P. Çmimi = 4</a:t>
            </a:r>
            <a:r>
              <a:rPr lang="en-US" sz="1800" dirty="0"/>
              <a:t>0</a:t>
            </a:r>
            <a:r>
              <a:rPr lang="sq-AL" sz="1800" dirty="0"/>
              <a:t>0,000/420,000 x </a:t>
            </a:r>
            <a:r>
              <a:rPr lang="en-US" sz="1800" dirty="0"/>
              <a:t>8</a:t>
            </a:r>
            <a:r>
              <a:rPr lang="sq-AL" sz="1800" dirty="0"/>
              <a:t>0 = 76,19</a:t>
            </a:r>
            <a:r>
              <a:rPr lang="en-US" sz="1800" dirty="0"/>
              <a:t> </a:t>
            </a:r>
            <a:r>
              <a:rPr lang="sq-AL" sz="1800" dirty="0"/>
              <a:t>poenë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0437A-6A3D-5364-64FF-ACD7947F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47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3BDA37F-7203-16DD-EE61-CA969C05B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137323"/>
              </p:ext>
            </p:extLst>
          </p:nvPr>
        </p:nvGraphicFramePr>
        <p:xfrm>
          <a:off x="990604" y="3093719"/>
          <a:ext cx="3428997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806">
                  <a:extLst>
                    <a:ext uri="{9D8B030D-6E8A-4147-A177-3AD203B41FA5}">
                      <a16:colId xmlns:a16="http://schemas.microsoft.com/office/drawing/2014/main" val="3383378942"/>
                    </a:ext>
                  </a:extLst>
                </a:gridCol>
                <a:gridCol w="786992">
                  <a:extLst>
                    <a:ext uri="{9D8B030D-6E8A-4147-A177-3AD203B41FA5}">
                      <a16:colId xmlns:a16="http://schemas.microsoft.com/office/drawing/2014/main" val="18509675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53824046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3567169011"/>
                    </a:ext>
                  </a:extLst>
                </a:gridCol>
              </a:tblGrid>
              <a:tr h="3605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Kufiri kohor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Pikët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>
                          <a:effectLst/>
                        </a:rPr>
                        <a:t>Tenderi</a:t>
                      </a:r>
                      <a:r>
                        <a:rPr lang="en-GB" sz="1200" dirty="0">
                          <a:effectLst/>
                        </a:rPr>
                        <a:t> A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Tenderi B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26988993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15 muaj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0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822891963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≥ 13 &lt; 15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55081526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≥ 11 &lt; 13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.4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x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523578417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≥ 9 &lt; 11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.6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33574218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≥ 7 &lt; 9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.8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x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527360498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&lt; 7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100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4969241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4C5A44-AC88-0304-55B2-5E039348B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08347"/>
              </p:ext>
            </p:extLst>
          </p:nvPr>
        </p:nvGraphicFramePr>
        <p:xfrm>
          <a:off x="967411" y="4775008"/>
          <a:ext cx="3428997" cy="1123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0975">
                  <a:extLst>
                    <a:ext uri="{9D8B030D-6E8A-4147-A177-3AD203B41FA5}">
                      <a16:colId xmlns:a16="http://schemas.microsoft.com/office/drawing/2014/main" val="1061508617"/>
                    </a:ext>
                  </a:extLst>
                </a:gridCol>
                <a:gridCol w="839822">
                  <a:extLst>
                    <a:ext uri="{9D8B030D-6E8A-4147-A177-3AD203B41FA5}">
                      <a16:colId xmlns:a16="http://schemas.microsoft.com/office/drawing/2014/main" val="12064432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962785039"/>
                    </a:ext>
                  </a:extLst>
                </a:gridCol>
              </a:tblGrid>
              <a:tr h="194541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A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effectLst/>
                        </a:rPr>
                        <a:t>B</a:t>
                      </a:r>
                      <a:endParaRPr lang="sq-A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8650872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Pikët e çmimit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80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76,19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107680694"/>
                  </a:ext>
                </a:extLst>
              </a:tr>
              <a:tr h="249309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Pikët e kohës</a:t>
                      </a:r>
                      <a:endParaRPr lang="sq-A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8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51756871"/>
                  </a:ext>
                </a:extLst>
              </a:tr>
              <a:tr h="249309">
                <a:tc>
                  <a:txBody>
                    <a:bodyPr/>
                    <a:lstStyle/>
                    <a:p>
                      <a:r>
                        <a:rPr lang="en-GB" sz="1400" dirty="0" err="1">
                          <a:effectLst/>
                        </a:rPr>
                        <a:t>Gjithsej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88</a:t>
                      </a:r>
                      <a:endParaRPr lang="sq-AL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92,19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478891113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9214EF-E18F-AF1A-F85F-D11358D59456}"/>
              </a:ext>
            </a:extLst>
          </p:cNvPr>
          <p:cNvCxnSpPr>
            <a:cxnSpLocks/>
          </p:cNvCxnSpPr>
          <p:nvPr/>
        </p:nvCxnSpPr>
        <p:spPr>
          <a:xfrm flipV="1">
            <a:off x="4330075" y="5507706"/>
            <a:ext cx="990600" cy="286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201EF55-B05B-CE01-12E1-A68090E4B0EF}"/>
              </a:ext>
            </a:extLst>
          </p:cNvPr>
          <p:cNvSpPr txBox="1"/>
          <p:nvPr/>
        </p:nvSpPr>
        <p:spPr>
          <a:xfrm>
            <a:off x="5250590" y="5281395"/>
            <a:ext cx="24464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</a:pPr>
            <a:r>
              <a:rPr lang="sq-AL" b="1" dirty="0">
                <a:solidFill>
                  <a:srgbClr val="FF0000"/>
                </a:solidFill>
                <a:latin typeface="Calibri" panose="020F0502020204030204" pitchFamily="34" charset="0"/>
              </a:rPr>
              <a:t>Tenderi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r>
              <a:rPr lang="sq-AL" b="1" dirty="0">
                <a:solidFill>
                  <a:srgbClr val="FF0000"/>
                </a:solidFill>
                <a:latin typeface="Calibri" panose="020F0502020204030204" pitchFamily="34" charset="0"/>
              </a:rPr>
              <a:t> është fitues!</a:t>
            </a:r>
            <a:endParaRPr lang="sq-AL" sz="15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CF959B-D89F-A6A9-A01D-EBEBD97291B2}"/>
              </a:ext>
            </a:extLst>
          </p:cNvPr>
          <p:cNvSpPr txBox="1"/>
          <p:nvPr/>
        </p:nvSpPr>
        <p:spPr>
          <a:xfrm>
            <a:off x="4419600" y="3505200"/>
            <a:ext cx="393930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</a:pPr>
            <a:r>
              <a:rPr lang="sq-AL" sz="1350" dirty="0">
                <a:latin typeface="Calibri" panose="020F0502020204030204" pitchFamily="34" charset="0"/>
              </a:rPr>
              <a:t>Pikët e kohës</a:t>
            </a:r>
            <a:r>
              <a:rPr lang="sq-AL" sz="1350" baseline="-25000" dirty="0">
                <a:latin typeface="Calibri" panose="020F0502020204030204" pitchFamily="34" charset="0"/>
              </a:rPr>
              <a:t>A</a:t>
            </a:r>
            <a:r>
              <a:rPr lang="sq-AL" sz="1350" dirty="0"/>
              <a:t> </a:t>
            </a:r>
            <a:r>
              <a:rPr lang="sq-AL" sz="1350" dirty="0">
                <a:latin typeface="Calibri" panose="020F0502020204030204" pitchFamily="34" charset="0"/>
              </a:rPr>
              <a:t>= pikë x peshimi = </a:t>
            </a:r>
            <a:r>
              <a:rPr lang="en-US" sz="1350" dirty="0">
                <a:latin typeface="Calibri" panose="020F0502020204030204" pitchFamily="34" charset="0"/>
              </a:rPr>
              <a:t>20</a:t>
            </a:r>
            <a:r>
              <a:rPr lang="sq-AL" sz="1350" dirty="0">
                <a:latin typeface="Calibri" panose="020F0502020204030204" pitchFamily="34" charset="0"/>
              </a:rPr>
              <a:t> x 0,</a:t>
            </a:r>
            <a:r>
              <a:rPr lang="en-US" sz="1350" dirty="0">
                <a:latin typeface="Calibri" panose="020F0502020204030204" pitchFamily="34" charset="0"/>
              </a:rPr>
              <a:t>4</a:t>
            </a:r>
            <a:r>
              <a:rPr lang="sq-AL" sz="1350" dirty="0">
                <a:latin typeface="Calibri" panose="020F0502020204030204" pitchFamily="34" charset="0"/>
              </a:rPr>
              <a:t> = </a:t>
            </a:r>
            <a:r>
              <a:rPr lang="en-US" sz="1350" dirty="0">
                <a:latin typeface="Calibri" panose="020F0502020204030204" pitchFamily="34" charset="0"/>
              </a:rPr>
              <a:t>8</a:t>
            </a:r>
            <a:endParaRPr lang="sq-AL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450"/>
              </a:spcBef>
            </a:pPr>
            <a:r>
              <a:rPr lang="sq-AL" sz="1350" dirty="0">
                <a:latin typeface="Calibri" panose="020F0502020204030204" pitchFamily="34" charset="0"/>
              </a:rPr>
              <a:t>Pikët e kohës</a:t>
            </a:r>
            <a:r>
              <a:rPr lang="sq-AL" sz="1350" baseline="-25000" dirty="0">
                <a:latin typeface="Calibri" panose="020F0502020204030204" pitchFamily="34" charset="0"/>
              </a:rPr>
              <a:t>B</a:t>
            </a:r>
            <a:r>
              <a:rPr lang="sq-AL" sz="1350" dirty="0"/>
              <a:t> </a:t>
            </a:r>
            <a:r>
              <a:rPr lang="sq-AL" sz="1350" dirty="0">
                <a:latin typeface="Calibri" panose="020F0502020204030204" pitchFamily="34" charset="0"/>
              </a:rPr>
              <a:t>= pikë x peshimi = </a:t>
            </a:r>
            <a:r>
              <a:rPr lang="en-US" sz="1350" dirty="0">
                <a:latin typeface="Calibri" panose="020F0502020204030204" pitchFamily="34" charset="0"/>
              </a:rPr>
              <a:t>20</a:t>
            </a:r>
            <a:r>
              <a:rPr lang="sq-AL" sz="1350" dirty="0">
                <a:latin typeface="Calibri" panose="020F0502020204030204" pitchFamily="34" charset="0"/>
              </a:rPr>
              <a:t> x 0,</a:t>
            </a:r>
            <a:r>
              <a:rPr lang="en-US" sz="1350" dirty="0">
                <a:latin typeface="Calibri" panose="020F0502020204030204" pitchFamily="34" charset="0"/>
              </a:rPr>
              <a:t>8</a:t>
            </a:r>
            <a:r>
              <a:rPr lang="sq-AL" sz="1350" dirty="0">
                <a:latin typeface="Calibri" panose="020F0502020204030204" pitchFamily="34" charset="0"/>
              </a:rPr>
              <a:t> = </a:t>
            </a:r>
            <a:r>
              <a:rPr lang="en-US" sz="1350" dirty="0">
                <a:latin typeface="Calibri" panose="020F0502020204030204" pitchFamily="34" charset="0"/>
              </a:rPr>
              <a:t>16</a:t>
            </a:r>
            <a:endParaRPr lang="sq-AL" sz="1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959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6F68-5359-232F-5A10-3DD32FFB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599" y="449911"/>
            <a:ext cx="7505369" cy="914400"/>
          </a:xfrm>
        </p:spPr>
        <p:txBody>
          <a:bodyPr>
            <a:normAutofit/>
          </a:bodyPr>
          <a:lstStyle/>
          <a:p>
            <a:pPr algn="ctr"/>
            <a:r>
              <a:rPr lang="sq-AL" sz="2400" b="1" dirty="0"/>
              <a:t>Shembull kontrate për furnizime</a:t>
            </a:r>
            <a:r>
              <a:rPr lang="en-US" sz="2400" b="1" dirty="0"/>
              <a:t>- </a:t>
            </a:r>
            <a:r>
              <a:rPr lang="sq-AL" sz="2400" b="1" dirty="0"/>
              <a:t>vlerësim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sq-AL" sz="2400" b="1" dirty="0"/>
              <a:t> kostos</a:t>
            </a:r>
            <a:r>
              <a:rPr lang="en-US" sz="2400" b="1" dirty="0"/>
              <a:t> se </a:t>
            </a:r>
            <a:r>
              <a:rPr lang="sq-AL" sz="2400" b="1" dirty="0"/>
              <a:t>përdorimit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3260A-A78B-946B-2E78-B3C27556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69342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AK </a:t>
            </a:r>
            <a:r>
              <a:rPr lang="sq-AL" dirty="0"/>
              <a:t>dëshiron te blejë një aparat </a:t>
            </a:r>
            <a:r>
              <a:rPr lang="sq-AL" dirty="0" err="1"/>
              <a:t>hemodialize</a:t>
            </a:r>
            <a:r>
              <a:rPr lang="en-US" dirty="0"/>
              <a:t>, </a:t>
            </a:r>
            <a:r>
              <a:rPr lang="sq-AL" dirty="0"/>
              <a:t>vlerësimin</a:t>
            </a:r>
            <a:r>
              <a:rPr lang="en-US" dirty="0"/>
              <a:t> do ta </a:t>
            </a:r>
            <a:r>
              <a:rPr lang="sq-AL" dirty="0"/>
              <a:t>bëje bazuar ne koston  e tij dhe ka pranuar dy oferta</a:t>
            </a:r>
            <a:r>
              <a:rPr lang="en-US" dirty="0"/>
              <a:t>;</a:t>
            </a:r>
            <a:endParaRPr lang="sq-AL" dirty="0"/>
          </a:p>
          <a:p>
            <a:endParaRPr lang="en-US" sz="2000" dirty="0">
              <a:effectLst/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q-AL" sz="2000" dirty="0">
                <a:effectLst/>
                <a:latin typeface="Calibri" panose="020F0502020204030204" pitchFamily="34" charset="0"/>
              </a:rPr>
              <a:t>Në vitin e</a:t>
            </a:r>
            <a:r>
              <a:rPr lang="en-US" sz="2000" dirty="0">
                <a:effectLst/>
                <a:latin typeface="Calibri" panose="020F0502020204030204" pitchFamily="34" charset="0"/>
              </a:rPr>
              <a:t> </a:t>
            </a:r>
            <a:r>
              <a:rPr lang="sq-AL" sz="2000" dirty="0">
                <a:effectLst/>
                <a:latin typeface="Calibri" panose="020F0502020204030204" pitchFamily="34" charset="0"/>
              </a:rPr>
              <a:t>tret</a:t>
            </a:r>
            <a:r>
              <a:rPr lang="en-US" sz="2000" dirty="0">
                <a:effectLst/>
                <a:latin typeface="Calibri" panose="020F0502020204030204" pitchFamily="34" charset="0"/>
              </a:rPr>
              <a:t>e</a:t>
            </a:r>
            <a:r>
              <a:rPr lang="sq-AL" sz="2000" dirty="0">
                <a:effectLst/>
                <a:latin typeface="Calibri" panose="020F0502020204030204" pitchFamily="34" charset="0"/>
              </a:rPr>
              <a:t> kur AK-ja d</a:t>
            </a:r>
            <a:r>
              <a:rPr lang="en-US" sz="2000" dirty="0">
                <a:effectLst/>
                <a:latin typeface="Calibri" panose="020F0502020204030204" pitchFamily="34" charset="0"/>
              </a:rPr>
              <a:t>o </a:t>
            </a:r>
            <a:r>
              <a:rPr lang="sq-AL" sz="2000" dirty="0">
                <a:effectLst/>
                <a:latin typeface="Calibri" panose="020F0502020204030204" pitchFamily="34" charset="0"/>
              </a:rPr>
              <a:t>te vazhdoje te përdore aparatin,</a:t>
            </a:r>
            <a:r>
              <a:rPr lang="sq-AL" sz="2000" b="1" dirty="0">
                <a:effectLst/>
                <a:latin typeface="Calibri" panose="020F0502020204030204" pitchFamily="34" charset="0"/>
              </a:rPr>
              <a:t> oferta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 B</a:t>
            </a:r>
            <a:r>
              <a:rPr lang="sq-AL" sz="2000" b="1" dirty="0">
                <a:effectLst/>
                <a:latin typeface="Calibri" panose="020F0502020204030204" pitchFamily="34" charset="0"/>
              </a:rPr>
              <a:t> bëhet më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 e</a:t>
            </a:r>
            <a:r>
              <a:rPr lang="sq-AL" sz="2000" b="1" dirty="0">
                <a:effectLst/>
                <a:latin typeface="Calibri" panose="020F0502020204030204" pitchFamily="34" charset="0"/>
              </a:rPr>
              <a:t> shtrenjtë</a:t>
            </a:r>
            <a:endParaRPr lang="sq-A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22E95-1369-743D-5BC5-824E0ADD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B3E4-2755-4C50-95A6-DDB1109A1BCA}" type="datetime1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CDC83-F8DC-42B2-8981-CC2FF58D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EAE7-A620-0369-2280-A8C8AC1E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48</a:t>
            </a:fld>
            <a:endParaRPr lang="en-GB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5134042-3BFB-AA96-1C9D-12E2FC5472D0}"/>
              </a:ext>
            </a:extLst>
          </p:cNvPr>
          <p:cNvSpPr txBox="1">
            <a:spLocks/>
          </p:cNvSpPr>
          <p:nvPr/>
        </p:nvSpPr>
        <p:spPr>
          <a:xfrm>
            <a:off x="1066800" y="2828775"/>
            <a:ext cx="3122612" cy="87312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Çmimi i blerjes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: EUR 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13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50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00</a:t>
            </a:r>
            <a:endParaRPr lang="sq-AL" b="1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KOSTO e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 materialit shpenzues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per 1 vit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: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3100 euro</a:t>
            </a:r>
            <a:endParaRPr lang="sq-AL" sz="3200" b="1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418B1DB-7558-71BD-9AF2-F9A121882AB2}"/>
              </a:ext>
            </a:extLst>
          </p:cNvPr>
          <p:cNvSpPr txBox="1">
            <a:spLocks/>
          </p:cNvSpPr>
          <p:nvPr/>
        </p:nvSpPr>
        <p:spPr>
          <a:xfrm>
            <a:off x="1515782" y="2329166"/>
            <a:ext cx="1576387" cy="45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Oferta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A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EBA5001-6795-FC2B-4F29-69EFCC1C7483}"/>
              </a:ext>
            </a:extLst>
          </p:cNvPr>
          <p:cNvSpPr txBox="1">
            <a:spLocks/>
          </p:cNvSpPr>
          <p:nvPr/>
        </p:nvSpPr>
        <p:spPr>
          <a:xfrm>
            <a:off x="5029200" y="2294230"/>
            <a:ext cx="1576387" cy="45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Oferta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sq-A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7FC1AA0-920F-3D6E-BD61-4B105C875657}"/>
              </a:ext>
            </a:extLst>
          </p:cNvPr>
          <p:cNvSpPr txBox="1">
            <a:spLocks/>
          </p:cNvSpPr>
          <p:nvPr/>
        </p:nvSpPr>
        <p:spPr>
          <a:xfrm>
            <a:off x="4486390" y="2781603"/>
            <a:ext cx="3122612" cy="87312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Çmimi i blerjes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: EUR 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1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2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8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0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00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 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KOSTO e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 materialit shpenzues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per 1 vit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: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5700 euro</a:t>
            </a:r>
            <a:endParaRPr lang="sq-AL" sz="3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7388C8-C64C-DE30-A04C-58C923E02D85}"/>
              </a:ext>
            </a:extLst>
          </p:cNvPr>
          <p:cNvSpPr txBox="1"/>
          <p:nvPr/>
        </p:nvSpPr>
        <p:spPr>
          <a:xfrm>
            <a:off x="874104" y="4346065"/>
            <a:ext cx="71727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Oferta A: 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13500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0 + (3 x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</a:rPr>
              <a:t>3100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) = 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135000+9,300=144,300.00 </a:t>
            </a:r>
            <a:r>
              <a:rPr lang="en-US" sz="2000" b="1" dirty="0">
                <a:solidFill>
                  <a:srgbClr val="1F497D"/>
                </a:solidFill>
                <a:latin typeface="Calibri" panose="020F0502020204030204" pitchFamily="34" charset="0"/>
              </a:rPr>
              <a:t>euro</a:t>
            </a:r>
            <a:r>
              <a:rPr lang="sq-AL" sz="2000" b="1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</a:t>
            </a:r>
            <a:endParaRPr lang="sq-AL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87125A-4034-23F2-EE2B-C1E7F0A406B9}"/>
              </a:ext>
            </a:extLst>
          </p:cNvPr>
          <p:cNvSpPr txBox="1"/>
          <p:nvPr/>
        </p:nvSpPr>
        <p:spPr>
          <a:xfrm>
            <a:off x="866815" y="4752175"/>
            <a:ext cx="70956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Oferta 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B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: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128,000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+(3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x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5,700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)=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</a:rPr>
              <a:t> 128,000+17,100= 145,100 euro</a:t>
            </a:r>
            <a:r>
              <a:rPr lang="sq-AL" sz="2000" b="1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</a:t>
            </a:r>
            <a:endParaRPr lang="sq-AL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985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5FEA-36CF-4EEF-8141-CDC71C9A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00206"/>
            <a:ext cx="7448550" cy="723793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2.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Dhëni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a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sipas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raporti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t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më </a:t>
            </a:r>
            <a:r>
              <a:rPr lang="en-US" sz="27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te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mirë çmim/cilësi</a:t>
            </a:r>
            <a:endParaRPr lang="sq-AL" sz="27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1F255-36D0-49F1-878A-4BFE34DD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23999"/>
            <a:ext cx="7239000" cy="464820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sq-AL" sz="6400" b="1" i="1" dirty="0"/>
              <a:t>Qëllimi përfundimtar është të arrihet një kombinim optimal të cilësisë së lartë dhe </a:t>
            </a:r>
            <a:r>
              <a:rPr lang="sq-AL" sz="7200" b="1" i="1" dirty="0">
                <a:latin typeface="+mj-lt"/>
              </a:rPr>
              <a:t>çmimeve të ulëta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A</a:t>
            </a:r>
            <a:r>
              <a:rPr lang="en-US" sz="7200" dirty="0">
                <a:latin typeface="+mj-lt"/>
              </a:rPr>
              <a:t>K</a:t>
            </a:r>
            <a:r>
              <a:rPr lang="sq-AL" sz="7200" dirty="0">
                <a:latin typeface="+mj-lt"/>
              </a:rPr>
              <a:t> dëshiron të marrë cilësinë më të lartë me çmimin më të ulët</a:t>
            </a:r>
          </a:p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GB" sz="72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q-AL" sz="7200" dirty="0">
                <a:latin typeface="+mj-lt"/>
                <a:sym typeface="Wingdings" panose="05000000000000000000" pitchFamily="2" charset="2"/>
              </a:rPr>
              <a:t> </a:t>
            </a:r>
            <a:r>
              <a:rPr lang="sq-AL" sz="7200" b="1" dirty="0">
                <a:latin typeface="+mj-lt"/>
                <a:sym typeface="Wingdings" panose="05000000000000000000" pitchFamily="2" charset="2"/>
              </a:rPr>
              <a:t>Por p</a:t>
            </a:r>
            <a:r>
              <a:rPr lang="sq-AL" sz="7200" b="1" dirty="0">
                <a:latin typeface="+mj-lt"/>
              </a:rPr>
              <a:t>ikët për cilësi do të thotë se jeni të gatshëm të paguani më shumë!</a:t>
            </a:r>
            <a:endParaRPr lang="sq-AL" sz="72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Çmimi</a:t>
            </a:r>
            <a:r>
              <a:rPr lang="en-US" sz="7200" dirty="0">
                <a:latin typeface="+mj-lt"/>
              </a:rPr>
              <a:t> </a:t>
            </a:r>
            <a:r>
              <a:rPr lang="sq-AL" sz="7200" dirty="0">
                <a:latin typeface="+mj-lt"/>
              </a:rPr>
              <a:t>është zakonisht në përpjesëtim të zhdrejtë me cilësinë, kështu që AK po kërkon një ekuilibër optimal të kostove dhe cilësisë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Detyra kryesore është përzgjedhja e duhur e kritereve dhe peshave të tyre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Por dhënia e pikëve shtesë për karakteristikat e cilësisë sipërfaqësore të produktit/shërbimit duhet të shmanget</a:t>
            </a:r>
            <a:endParaRPr lang="en-US" sz="7200" dirty="0">
              <a:latin typeface="+mj-lt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AK duhet t'u përgjigjet pyetjeve</a:t>
            </a:r>
            <a:endParaRPr lang="en-US" sz="7200" b="1" dirty="0">
              <a:solidFill>
                <a:srgbClr val="FF0000"/>
              </a:solidFill>
              <a:effectLst/>
              <a:latin typeface="+mj-lt"/>
            </a:endParaRPr>
          </a:p>
          <a:p>
            <a:pPr marL="1143000" indent="-1143000" algn="just">
              <a:spcAft>
                <a:spcPts val="600"/>
              </a:spcAft>
              <a:buFont typeface="+mj-lt"/>
              <a:buAutoNum type="arabicPeriod"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cilat veçori janë të nevojshme</a:t>
            </a:r>
            <a:endParaRPr lang="en-US" sz="7200" b="1" dirty="0">
              <a:solidFill>
                <a:srgbClr val="FF0000"/>
              </a:solidFill>
              <a:effectLst/>
              <a:latin typeface="+mj-lt"/>
            </a:endParaRPr>
          </a:p>
          <a:p>
            <a:pPr marL="1143000" indent="-1143000" algn="just">
              <a:spcAft>
                <a:spcPts val="600"/>
              </a:spcAft>
              <a:buFont typeface="+mj-lt"/>
              <a:buAutoNum type="arabicPeriod"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sa shpesh do të përdoren </a:t>
            </a:r>
            <a:endParaRPr lang="en-US" sz="7200" b="1" dirty="0">
              <a:solidFill>
                <a:srgbClr val="FF0000"/>
              </a:solidFill>
              <a:effectLst/>
              <a:latin typeface="+mj-lt"/>
            </a:endParaRPr>
          </a:p>
          <a:p>
            <a:pPr marL="1143000" indent="-1143000" algn="just">
              <a:spcAft>
                <a:spcPts val="600"/>
              </a:spcAft>
              <a:buFont typeface="+mj-lt"/>
              <a:buAutoNum type="arabicPeriod"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për sa më shumë do të kushtojnë këto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sq-AL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86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Çmimi me i ulet</a:t>
            </a:r>
            <a:endParaRPr lang="en-US" sz="18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sq-AL" sz="18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Çmimi është i vetmi fakto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r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që merret në konsideratë kur përzgjidhet oferta e përgjegjshme më e mirë</a:t>
            </a: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Tenderët e pranuar vlerësohen kundrejt specifikimeve të përcaktuara në bazë të kriterit </a:t>
            </a:r>
            <a:r>
              <a:rPr lang="sq-AL" sz="1800" b="1" u="sng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kalon / nuk kalon</a:t>
            </a:r>
            <a:endParaRPr lang="sq-AL" altLang="en-US" sz="1800" b="1" dirty="0">
              <a:solidFill>
                <a:schemeClr val="tx1"/>
              </a:solidFill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Nuk ka vend për 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analizë të kostos </a:t>
            </a: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ose konsideratë te cilësisë krahasuese </a:t>
            </a: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Nuk lejon për të marrë në konsideratë 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risi dhe zgjidhje novatore </a:t>
            </a: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Nuk lejon qe te merret parasysh 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kosto e ciklit të jetës</a:t>
            </a:r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(3)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989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5FEA-36CF-4EEF-8141-CDC71C9A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847184"/>
            <a:ext cx="6991350" cy="567820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2.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Dhëni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a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sipas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raporti më i mirë çmim/cilësi</a:t>
            </a:r>
            <a:endParaRPr lang="sq-AL" sz="27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1F255-36D0-49F1-878A-4BFE34DD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98914"/>
            <a:ext cx="6781800" cy="379105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sq-AL" b="1" dirty="0"/>
              <a:t>Përfitimet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b="1" dirty="0">
                <a:latin typeface="Calibri" panose="020F0502020204030204" pitchFamily="34" charset="0"/>
              </a:rPr>
              <a:t>Është në gjendje të vlerësojë tenderët bazuar në vlerën për para - jo vetëm çmimin ose koston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dirty="0">
                <a:latin typeface="Calibri" panose="020F0502020204030204" pitchFamily="34" charset="0"/>
              </a:rPr>
              <a:t>Ju lejon të vendosni një vlerë në kriteret e cilësisë, duke menaxhuar me kujdes koston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1950" b="1" dirty="0">
                <a:latin typeface="Calibri" panose="020F0502020204030204" pitchFamily="34" charset="0"/>
              </a:rPr>
              <a:t>Ju lejon të merrni parasysh aspektet mjedisore, sociale dhe inovative të lidhura me çështjen e prokurimit</a:t>
            </a:r>
            <a:endParaRPr lang="sq-AL" altLang="sr-Latn-RS" sz="19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b="1" dirty="0">
                <a:latin typeface="Calibri" panose="020F0502020204030204" pitchFamily="34" charset="0"/>
              </a:rPr>
              <a:t>Inkurajon tregun për të ofruar cilësi më të mirë me një kosto të përballueshme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dirty="0">
                <a:latin typeface="Calibri" panose="020F0502020204030204" pitchFamily="34" charset="0"/>
              </a:rPr>
              <a:t>Komunikon qartë synimet strategjike të organizatës suaj në treg</a:t>
            </a:r>
          </a:p>
        </p:txBody>
      </p:sp>
    </p:spTree>
    <p:extLst>
      <p:ext uri="{BB962C8B-B14F-4D97-AF65-F5344CB8AC3E}">
        <p14:creationId xmlns:p14="http://schemas.microsoft.com/office/powerpoint/2010/main" val="7829876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816D-074D-C105-7DAC-879AEA53C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USHTRIMI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14FFD-F3B9-E6DA-0761-ED381A737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E4FF-238B-4D12-BD3B-093F78037776}" type="datetime1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C952-70F9-008F-A3A8-DC23B04D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11D08-F93E-013A-380E-ED6CE0AC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744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97778D-6032-A03A-93CA-25BE9E41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C6D9520-B0A9-32DD-2CCD-2E36C16BE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683567"/>
            <a:ext cx="6781800" cy="461665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Kriteret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cilësore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 te ofertës teknike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F4743D-4174-64D7-26CD-A137A0CEB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71600"/>
            <a:ext cx="6781800" cy="4572000"/>
          </a:xfrm>
        </p:spPr>
        <p:txBody>
          <a:bodyPr>
            <a:normAutofit fontScale="92500" lnSpcReduction="10000"/>
          </a:bodyPr>
          <a:lstStyle/>
          <a:p>
            <a:pPr marL="3429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+mj-lt"/>
              <a:buAutoNum type="arabicParenR"/>
              <a:defRPr/>
            </a:pPr>
            <a:r>
              <a:rPr 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Kriteret </a:t>
            </a:r>
            <a:r>
              <a:rPr 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cilësore</a:t>
            </a:r>
            <a:r>
              <a:rPr 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të ofertës teknike </a:t>
            </a: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cilësinë, e cila përfshin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meritat teknike, karakteristikat estetike dhe funksionale;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Posedimi i një etikete të cilësisë ekologjike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kombëtare ose ndërkombëtare 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(si </a:t>
            </a:r>
            <a:r>
              <a:rPr lang="sq-AL" sz="15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Ecolabel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BE-së)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Elementet organizative si dhe kualifikimet,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numrin dhe përvojën e personelit të punësuar në ekzekutimin e kontratës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ku cilësia e personelit të përfshirë ka të ngjarë të ketë një ndikim të rëndësishëm në nivelin e ekzekutimit të kontratës;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përmirësimi i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kushteve të shëndetit dhe sigurisë së punëtorëve;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aksesueshmëria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për personat me aftësi të kufizuara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1085701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97A665-00DB-2349-5D64-697710BBA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C179BAF-EDAF-55B7-4432-A5DDE309B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09935"/>
            <a:ext cx="6477000" cy="461665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Kriteret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cilësore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 te ofertës teknike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(2)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A7C0A2-A5A2-DC49-92DC-EAC48E79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00200"/>
            <a:ext cx="6477000" cy="3505200"/>
          </a:xfrm>
        </p:spPr>
        <p:txBody>
          <a:bodyPr>
            <a:normAutofit lnSpcReduction="10000"/>
          </a:bodyPr>
          <a:lstStyle/>
          <a:p>
            <a:pPr marL="112712" indent="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None/>
              <a:defRPr/>
            </a:pPr>
            <a:endParaRPr lang="it-IT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f) </a:t>
            </a:r>
            <a:r>
              <a:rPr lang="it-IT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reduktimi i konsumit të energjisë</a:t>
            </a: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g) karakteristika inovative;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h) shërbimi pas shitjes dhe asistenca teknike;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i) kushtet e dorëzimit si data e dorëzimit, koha e dorëzimit ose ekzekutimit;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j) kushte që synojnë favorizimin e barazisë gjinore në ekzekutimin e kontratës.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17711750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7BF04-7F60-BCEF-6D36-F202880B7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F58755-B878-9FCC-5BE2-C1734569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09935"/>
            <a:ext cx="7772400" cy="461665"/>
          </a:xfrm>
        </p:spPr>
        <p:txBody>
          <a:bodyPr/>
          <a:lstStyle/>
          <a:p>
            <a:pPr algn="ctr">
              <a:defRPr/>
            </a:pPr>
            <a:r>
              <a:rPr lang="en-US" sz="2400" b="1" dirty="0">
                <a:latin typeface="+mn-lt"/>
              </a:rPr>
              <a:t>3. </a:t>
            </a:r>
            <a:r>
              <a:rPr lang="sq-AL" sz="2400" b="1" dirty="0">
                <a:latin typeface="+mn-lt"/>
              </a:rPr>
              <a:t>Kriteret</a:t>
            </a:r>
            <a:r>
              <a:rPr lang="en-US" sz="2400" b="1" dirty="0">
                <a:latin typeface="+mn-lt"/>
              </a:rPr>
              <a:t> </a:t>
            </a:r>
            <a:r>
              <a:rPr lang="sq-AL" sz="2400" b="1" dirty="0">
                <a:latin typeface="+mn-lt"/>
              </a:rPr>
              <a:t>kontraktuese 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D9059893-545D-1803-BE8E-6F258DCC1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05600" cy="4572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Aft>
                <a:spcPts val="450"/>
              </a:spcAft>
              <a:buNone/>
            </a:pPr>
            <a:endParaRPr lang="en-US" sz="8000" dirty="0">
              <a:effectLst/>
              <a:latin typeface="+mj-lt"/>
            </a:endParaRPr>
          </a:p>
          <a:p>
            <a:pPr algn="just">
              <a:spcAft>
                <a:spcPts val="450"/>
              </a:spcAft>
            </a:pPr>
            <a:r>
              <a:rPr lang="sq-AL" sz="8000" dirty="0">
                <a:effectLst/>
                <a:latin typeface="+mj-lt"/>
              </a:rPr>
              <a:t>Kriteri kontraktues që më së shpeshti përdoret është </a:t>
            </a:r>
            <a:r>
              <a:rPr lang="sq-AL" sz="8000" b="1" dirty="0">
                <a:effectLst/>
                <a:latin typeface="+mj-lt"/>
              </a:rPr>
              <a:t>afati</a:t>
            </a:r>
            <a:r>
              <a:rPr lang="en-US" sz="8000" b="1" dirty="0">
                <a:effectLst/>
                <a:latin typeface="+mj-lt"/>
              </a:rPr>
              <a:t> 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effectLst/>
                <a:latin typeface="+mj-lt"/>
              </a:rPr>
              <a:t>afati për përfundimin e kontratës në shumicën e rasteve duhet të jetë </a:t>
            </a:r>
            <a:r>
              <a:rPr lang="sq-AL" sz="8000" b="1" dirty="0">
                <a:effectLst/>
                <a:latin typeface="+mj-lt"/>
              </a:rPr>
              <a:t>kusht, jo kriter fitues 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latin typeface="+mj-lt"/>
              </a:rPr>
              <a:t>POR kur shpejtësia e realizimit është e rëndësishme, ky kriter mund të përdoret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latin typeface="+mj-lt"/>
              </a:rPr>
              <a:t>Fatkeqësisht, ndonjëherë tenderi me realizim më të shkurtër është shumë më i shtrenjtë dhe dallimi në çmim në fakt nuk arsyetohet 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latin typeface="+mj-lt"/>
              </a:rPr>
              <a:t>nëse AK përcakton një afat për realizimin e kontratës si kriter për dhënien e kontratës, </a:t>
            </a:r>
            <a:r>
              <a:rPr lang="sq-AL" sz="8000" b="1" dirty="0">
                <a:latin typeface="+mj-lt"/>
              </a:rPr>
              <a:t>ai duhet të sigurohet që kontraktuesi do t’i përmbahet këtij afati.</a:t>
            </a:r>
            <a:endParaRPr lang="en-US" sz="8000" b="1" dirty="0">
              <a:latin typeface="+mj-lt"/>
            </a:endParaRPr>
          </a:p>
          <a:p>
            <a:pPr algn="just">
              <a:spcAft>
                <a:spcPts val="450"/>
              </a:spcAft>
            </a:pPr>
            <a:r>
              <a:rPr lang="sq-AL" sz="8000" b="1" dirty="0">
                <a:latin typeface="+mj-lt"/>
              </a:rPr>
              <a:t>Ne çdo rast koha maksimale / minimale  dhe pesha për afatet </a:t>
            </a:r>
            <a:r>
              <a:rPr lang="en-US" sz="8000" b="1" dirty="0" err="1">
                <a:latin typeface="+mj-lt"/>
              </a:rPr>
              <a:t>brenda</a:t>
            </a:r>
            <a:r>
              <a:rPr lang="en-US" sz="8000" b="1" dirty="0">
                <a:latin typeface="+mj-lt"/>
              </a:rPr>
              <a:t> </a:t>
            </a:r>
            <a:r>
              <a:rPr lang="sq-AL" sz="8000" b="1" dirty="0">
                <a:latin typeface="+mj-lt"/>
              </a:rPr>
              <a:t>te</a:t>
            </a:r>
            <a:r>
              <a:rPr lang="en-US" sz="8000" b="1" dirty="0">
                <a:latin typeface="+mj-lt"/>
              </a:rPr>
              <a:t> </a:t>
            </a:r>
            <a:r>
              <a:rPr lang="sq-AL" sz="8000" b="1" dirty="0">
                <a:latin typeface="+mj-lt"/>
              </a:rPr>
              <a:t>cilëve OE konkurrojnë</a:t>
            </a:r>
            <a:r>
              <a:rPr lang="en-US" sz="8000" b="1" dirty="0">
                <a:latin typeface="+mj-lt"/>
              </a:rPr>
              <a:t>, </a:t>
            </a:r>
            <a:r>
              <a:rPr lang="sq-AL" sz="8000" b="1" dirty="0">
                <a:latin typeface="+mj-lt"/>
              </a:rPr>
              <a:t>duhet përcaktuar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584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7BF04-7F60-BCEF-6D36-F202880B7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F58755-B878-9FCC-5BE2-C1734569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09935"/>
            <a:ext cx="7772400" cy="461665"/>
          </a:xfrm>
        </p:spPr>
        <p:txBody>
          <a:bodyPr/>
          <a:lstStyle/>
          <a:p>
            <a:pPr algn="ctr">
              <a:defRPr/>
            </a:pPr>
            <a:r>
              <a:rPr lang="en-US" sz="2400" b="1" dirty="0">
                <a:latin typeface="+mn-lt"/>
              </a:rPr>
              <a:t>3. </a:t>
            </a:r>
            <a:r>
              <a:rPr lang="sq-AL" sz="2400" b="1" dirty="0">
                <a:latin typeface="+mn-lt"/>
              </a:rPr>
              <a:t>Kriteret</a:t>
            </a:r>
            <a:r>
              <a:rPr lang="en-US" sz="2400" b="1" dirty="0">
                <a:latin typeface="+mn-lt"/>
              </a:rPr>
              <a:t> </a:t>
            </a:r>
            <a:r>
              <a:rPr lang="sq-AL" sz="2400" b="1" dirty="0">
                <a:latin typeface="+mn-lt"/>
              </a:rPr>
              <a:t>kontraktuese</a:t>
            </a:r>
            <a:r>
              <a:rPr lang="en-US" sz="2400" b="1" dirty="0">
                <a:latin typeface="+mn-lt"/>
              </a:rPr>
              <a:t> (2)</a:t>
            </a:r>
            <a:r>
              <a:rPr lang="sq-AL" sz="2400" b="1" dirty="0">
                <a:latin typeface="+mn-lt"/>
              </a:rPr>
              <a:t> 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D9059893-545D-1803-BE8E-6F258DCC1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05600" cy="45720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endParaRPr lang="it-IT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it-IT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CE5682-A4E3-9BAC-960A-903EB6480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70394"/>
            <a:ext cx="7391400" cy="439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2612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272EF-C08C-10D6-41F4-82D44648F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6705600" cy="4572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q-AL" b="1" dirty="0">
                <a:effectLst/>
                <a:latin typeface="+mj-lt"/>
              </a:rPr>
              <a:t>Kriteret sociale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sq-AL" b="1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q-AL" sz="2400" dirty="0">
                <a:effectLst/>
                <a:latin typeface="+mj-lt"/>
              </a:rPr>
              <a:t>njerëzit dhe grupet e </a:t>
            </a:r>
            <a:r>
              <a:rPr lang="sq-AL" sz="2400" dirty="0" err="1">
                <a:effectLst/>
                <a:latin typeface="+mj-lt"/>
              </a:rPr>
              <a:t>pafavorizuara</a:t>
            </a:r>
            <a:r>
              <a:rPr lang="sq-AL" sz="2400" dirty="0">
                <a:effectLst/>
                <a:latin typeface="+mj-lt"/>
              </a:rPr>
              <a:t> mund të mbështeten përmes prokurimit publik duke përdorur klauzola/kritere sociale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q-AL" sz="2400" dirty="0">
                <a:effectLst/>
                <a:latin typeface="+mj-lt"/>
              </a:rPr>
              <a:t>forcimi i pozicionit në tregun e punës të njerëzve me pozitë më të dobët/distancë ndaj tregut të punës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sq-AL" sz="24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q-AL" sz="2400" b="1" dirty="0">
                <a:effectLst/>
                <a:latin typeface="+mj-lt"/>
              </a:rPr>
              <a:t>pikënisja </a:t>
            </a:r>
            <a:r>
              <a:rPr lang="sq-AL" sz="2400" dirty="0">
                <a:effectLst/>
                <a:latin typeface="+mj-lt"/>
              </a:rPr>
              <a:t>është identifikimi i nevojave sociale dhe krahasimi i tyre me fushëveprimin e tenderit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a mund të ketë prokurimi ndikim në grupet e </a:t>
            </a:r>
            <a:r>
              <a:rPr lang="sq-AL" dirty="0" err="1">
                <a:effectLst/>
                <a:latin typeface="+mj-lt"/>
              </a:rPr>
              <a:t>pafavorizuara</a:t>
            </a:r>
            <a:r>
              <a:rPr lang="sq-AL" dirty="0">
                <a:effectLst/>
                <a:latin typeface="+mj-lt"/>
              </a:rPr>
              <a:t>?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çfarë lloj ndihme kanë nevojë këto grupe?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a mund të plotësohen nevojat e tyre me zbatimin e tenderit?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a mund të përdoren kompetencat e tyre gjatë procesit të tenderit?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q-AL" altLang="nl-NL" sz="2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sq-AL" altLang="nl-NL" sz="2600" b="1" dirty="0">
                <a:solidFill>
                  <a:schemeClr val="tx1"/>
                </a:solidFill>
                <a:latin typeface="+mj-lt"/>
              </a:rPr>
              <a:t>Hulumtimi i tregut dhe konsultimi i tregut</a:t>
            </a:r>
            <a:endParaRPr lang="sq-AL" altLang="nl-NL" sz="2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6D1E7-16CC-B8D6-DD2D-F2DA6B4A7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6452176"/>
            <a:ext cx="2133600" cy="246221"/>
          </a:xfrm>
        </p:spPr>
        <p:txBody>
          <a:bodyPr/>
          <a:lstStyle/>
          <a:p>
            <a:fld id="{42782948-4DBE-204D-AB9E-B65E067054A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22789E8-055A-65F5-4B76-0435000A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9203"/>
            <a:ext cx="6858000" cy="830997"/>
          </a:xfrm>
        </p:spPr>
        <p:txBody>
          <a:bodyPr/>
          <a:lstStyle/>
          <a:p>
            <a:r>
              <a:rPr lang="sq-AL" sz="2400" b="1" dirty="0">
                <a:latin typeface="+mj-lt"/>
              </a:rPr>
              <a:t>4. Kriteret e qëndrueshme</a:t>
            </a:r>
            <a:br>
              <a:rPr lang="sq-A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38937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272EF-C08C-10D6-41F4-82D44648F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6705600" cy="4572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q-AL" b="1" dirty="0">
                <a:effectLst/>
              </a:rPr>
              <a:t>Shembuj</a:t>
            </a:r>
          </a:p>
          <a:p>
            <a:pPr marL="0" marR="0" lvl="0" indent="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q-AL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Klauzolat sociale (çmimi më i ulët):</a:t>
            </a:r>
          </a:p>
          <a:p>
            <a:pPr marL="177800" marR="0" lvl="0" indent="-17780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2% e shumës totale të kontratës duhet të ekzekutohet nga </a:t>
            </a:r>
            <a:r>
              <a:rPr lang="sq-AL" sz="2000" dirty="0">
                <a:effectLst/>
              </a:rPr>
              <a:t>personat e papunë, me aftësi të kufizuar ose të </a:t>
            </a:r>
            <a:r>
              <a:rPr lang="sq-AL" sz="2000" dirty="0" err="1">
                <a:effectLst/>
              </a:rPr>
              <a:t>pafavorizuar</a:t>
            </a:r>
            <a:endParaRPr kumimoji="0" lang="sq-AL" altLang="nl-NL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ヒラギノ角ゴ Pro W3" charset="-128"/>
              <a:cs typeface="Arial" panose="020B060402020202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q-AL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Kriteret sociale (</a:t>
            </a:r>
            <a:r>
              <a:rPr kumimoji="0" lang="en-US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TEMF</a:t>
            </a:r>
            <a:r>
              <a:rPr kumimoji="0" lang="sq-AL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): </a:t>
            </a:r>
          </a:p>
          <a:p>
            <a:pPr marL="177800" marR="0" lvl="0" indent="-17780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2% (obligimi sipas kontratës) dhe pikë shtesë deri në 5% të shumës totale të kontratës duhet të realizohen nga </a:t>
            </a:r>
            <a:r>
              <a:rPr lang="sq-AL" sz="2000" dirty="0">
                <a:effectLst/>
              </a:rPr>
              <a:t>personat e papunë, me aftësi të kufizuar dhe të </a:t>
            </a:r>
            <a:r>
              <a:rPr lang="sq-AL" sz="2000" dirty="0" err="1">
                <a:effectLst/>
              </a:rPr>
              <a:t>pafavorizuar</a:t>
            </a:r>
            <a:r>
              <a:rPr lang="sq-AL" sz="2000" dirty="0">
                <a:effectLst/>
              </a:rPr>
              <a:t> </a:t>
            </a: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+ plani realist i veprimit se si të arrihet kjo</a:t>
            </a:r>
          </a:p>
          <a:p>
            <a:pPr marL="177800" marR="0" lvl="0" indent="-17780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përqindja më e lartë në kontratat me intensitet të punës është e mundur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6D1E7-16CC-B8D6-DD2D-F2DA6B4A7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6452176"/>
            <a:ext cx="2133600" cy="246221"/>
          </a:xfrm>
        </p:spPr>
        <p:txBody>
          <a:bodyPr/>
          <a:lstStyle/>
          <a:p>
            <a:fld id="{42782948-4DBE-204D-AB9E-B65E067054A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22789E8-055A-65F5-4B76-0435000A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9203"/>
            <a:ext cx="6858000" cy="830997"/>
          </a:xfrm>
        </p:spPr>
        <p:txBody>
          <a:bodyPr/>
          <a:lstStyle/>
          <a:p>
            <a:r>
              <a:rPr lang="sq-AL" sz="2400" b="1" dirty="0">
                <a:latin typeface="+mj-lt"/>
              </a:rPr>
              <a:t>4. Kriteret e qëndrueshme</a:t>
            </a:r>
            <a:r>
              <a:rPr lang="en-US" sz="2400" b="1" dirty="0">
                <a:latin typeface="+mj-lt"/>
              </a:rPr>
              <a:t> (2)</a:t>
            </a:r>
            <a:br>
              <a:rPr lang="sq-A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51233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272EF-C08C-10D6-41F4-82D44648F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71600"/>
            <a:ext cx="6705600" cy="4572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q-AL" b="1" dirty="0">
                <a:effectLst/>
                <a:latin typeface="+mj-lt"/>
              </a:rPr>
              <a:t>Kriteret mjedisore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Duhet të promovohen metodat e prokurimit që kursejnë burimet natyrore dhe zbusin ndikimin në mjedisin natyror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minimizimi i konsumit të energjisë </a:t>
            </a:r>
            <a:r>
              <a:rPr lang="sq-AL" dirty="0">
                <a:effectLst/>
                <a:latin typeface="+mj-lt"/>
              </a:rPr>
              <a:t>së pajisjeve të </a:t>
            </a:r>
            <a:r>
              <a:rPr lang="sq-AL" dirty="0" err="1">
                <a:effectLst/>
                <a:latin typeface="+mj-lt"/>
              </a:rPr>
              <a:t>tenderuara</a:t>
            </a:r>
            <a:endParaRPr lang="sq-AL" dirty="0">
              <a:effectLst/>
              <a:latin typeface="+mj-lt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minimizimi i konsumit të energjisë elektrike, ngrohjes dhe gazit dhe ujit në ndërtimin e ndërtesave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minimizimi i konsumit të karburantit nga automjetet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Përdorimi i produkteve të ricikluara ose të </a:t>
            </a:r>
            <a:r>
              <a:rPr lang="sq-AL" b="1" dirty="0" err="1">
                <a:effectLst/>
                <a:latin typeface="+mj-lt"/>
              </a:rPr>
              <a:t>riciklueshme</a:t>
            </a:r>
            <a:endParaRPr lang="sq-AL" b="1" dirty="0">
              <a:effectLst/>
              <a:latin typeface="+mj-lt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zbatimi i shërbimeve dhe punimeve duke përdorur makineri dhe teknologji të kursimit të energ</a:t>
            </a:r>
            <a:r>
              <a:rPr lang="sq-AL" dirty="0">
                <a:effectLst/>
                <a:latin typeface="+mj-lt"/>
              </a:rPr>
              <a:t>jisë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6D1E7-16CC-B8D6-DD2D-F2DA6B4A7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22789E8-055A-65F5-4B76-0435000A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9203"/>
            <a:ext cx="6858000" cy="830997"/>
          </a:xfrm>
        </p:spPr>
        <p:txBody>
          <a:bodyPr/>
          <a:lstStyle/>
          <a:p>
            <a:r>
              <a:rPr lang="sq-AL" sz="2400" b="1" dirty="0">
                <a:latin typeface="+mj-lt"/>
              </a:rPr>
              <a:t>Kriteret e qëndrueshme</a:t>
            </a:r>
            <a:r>
              <a:rPr lang="en-US" sz="2400" b="1" dirty="0">
                <a:latin typeface="+mj-lt"/>
              </a:rPr>
              <a:t> (3)</a:t>
            </a:r>
            <a:br>
              <a:rPr lang="sq-A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91130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AADCAC-E2D7-BEA0-46F3-93FC57E86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q-AL" sz="1800" b="1" kern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Llambat ekonomike</a:t>
            </a:r>
            <a:endParaRPr lang="sq-A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Llambat ekonomike 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 zgjedhja e duhur për ndriçimin e ambienteve të shtëpisë, pasi qe 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 vetëm që ndihmojnë në faturat e energjisë elektrike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edhe janë mjaft efikase 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 ndriçimin e </a:t>
            </a:r>
            <a:r>
              <a:rPr lang="sq-AL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hapësirave të mëdha</a:t>
            </a:r>
            <a:endParaRPr lang="sq-AL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q-AL" sz="1800" b="1" kern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Llamba LED</a:t>
            </a:r>
            <a:endParaRPr lang="sq-A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None/>
            </a:pPr>
            <a:endParaRPr lang="en-US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None/>
            </a:pP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Llambat LED 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janë zgjidhja më ekonomike për ndriçimin pasi qe jo vetëm qe 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përdorin shumë më pak energji 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sesa ndriçuesit fluoreshentë, por edhe kanë një </a:t>
            </a:r>
            <a:r>
              <a:rPr lang="sq-AL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jetëgjatësi të lartë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mesatarisht 20 vjet ose 10,000 orë përdorimi. </a:t>
            </a:r>
            <a:endParaRPr lang="sq-AL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32BB9A-DEEE-425B-B81E-766C0A7FC3E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14FB1AD-D69E-B741-965A-0BAE826C2FA6}" type="datetime1">
              <a:rPr lang="en-US" smtClean="0"/>
              <a:pPr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DA347-30C3-FCEB-E407-B7A04F5C49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FOOTER GOES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10734-D16D-3CF2-9388-2075924F6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52E4088-6C5C-1D87-1D51-134E9EC64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848380"/>
            <a:ext cx="7772400" cy="523220"/>
          </a:xfrm>
        </p:spPr>
        <p:txBody>
          <a:bodyPr/>
          <a:lstStyle/>
          <a:p>
            <a:pPr algn="ctr"/>
            <a:r>
              <a:rPr lang="sq-AL" dirty="0"/>
              <a:t>Shembuj</a:t>
            </a:r>
          </a:p>
        </p:txBody>
      </p:sp>
    </p:spTree>
    <p:extLst>
      <p:ext uri="{BB962C8B-B14F-4D97-AF65-F5344CB8AC3E}">
        <p14:creationId xmlns:p14="http://schemas.microsoft.com/office/powerpoint/2010/main" val="353453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Tenderi  ekonomikisht me I favorshëm</a:t>
            </a:r>
            <a:endParaRPr lang="en-US" sz="72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sq-AL" sz="72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>
              <a:lnSpc>
                <a:spcPct val="90000"/>
              </a:lnSpc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Autoriteti kontraktues mund të merr parasysh shumë kritere të tjera 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përveç, çmimit,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në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mënyrë qe të zgjedh tenderin më të favorshëm ekonomik, nga pikëpamja e autoritetit kontraktues.</a:t>
            </a:r>
          </a:p>
          <a:p>
            <a:pPr algn="just"/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Kriteret mund të përfshijnë, për shembull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:</a:t>
            </a: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Afatin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e </a:t>
            </a:r>
            <a:r>
              <a:rPr lang="sq-AL" sz="7200" dirty="0" err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liferimit</a:t>
            </a: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Kostot operative </a:t>
            </a:r>
          </a:p>
          <a:p>
            <a:pPr algn="just">
              <a:buFont typeface="Wingdings" pitchFamily="2" charset="2"/>
              <a:buChar char="ü"/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Cilësi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në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k</a:t>
            </a:r>
            <a:r>
              <a:rPr lang="sq-AL" sz="7200" b="1" dirty="0" err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osto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-efektivitet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Karakteristikat 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estetike dhe funksionale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Karakteristikat 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mjedisore 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Merita teknike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, angazhim në lidhje me pjesët 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Shërbimit pas shitjes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dhe asistenca teknike </a:t>
            </a:r>
          </a:p>
          <a:p>
            <a:pPr marL="0" indent="0" eaLnBrk="1" hangingPunct="1">
              <a:buClrTx/>
              <a:buNone/>
            </a:pP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(4)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5443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94E64-C5B4-BEAA-9BCD-BD157F588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47A2809-CC63-29AE-89C7-A2C59FEE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604422"/>
            <a:ext cx="7772400" cy="5262979"/>
          </a:xfrm>
        </p:spPr>
        <p:txBody>
          <a:bodyPr/>
          <a:lstStyle/>
          <a:p>
            <a:pPr algn="ctr"/>
            <a:br>
              <a:rPr lang="en-US" sz="2400" b="1" dirty="0"/>
            </a:br>
            <a:br>
              <a:rPr lang="en-US" sz="2400" b="1" dirty="0"/>
            </a:br>
            <a:br>
              <a:rPr lang="en-US" sz="2400" dirty="0"/>
            </a:br>
            <a:br>
              <a:rPr lang="en-US" sz="2400" dirty="0"/>
            </a:br>
            <a:r>
              <a:rPr lang="sq-AL" sz="2400" b="1" dirty="0"/>
              <a:t>Ushtrimi </a:t>
            </a:r>
            <a:r>
              <a:rPr lang="en-US" sz="2400" b="1" dirty="0"/>
              <a:t>5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9219547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94E64-C5B4-BEAA-9BCD-BD157F588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5533123A-93D7-7C1C-8CC9-BA5B8A368621}"/>
              </a:ext>
            </a:extLst>
          </p:cNvPr>
          <p:cNvSpPr txBox="1">
            <a:spLocks/>
          </p:cNvSpPr>
          <p:nvPr/>
        </p:nvSpPr>
        <p:spPr>
          <a:xfrm>
            <a:off x="838504" y="2057400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>
                <a:solidFill>
                  <a:srgbClr val="BA0C2F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algn="ctr"/>
            <a:r>
              <a:rPr lang="sq-AL" sz="2400" dirty="0"/>
              <a:t>Pyetje?!!!</a:t>
            </a:r>
          </a:p>
        </p:txBody>
      </p:sp>
    </p:spTree>
    <p:extLst>
      <p:ext uri="{BB962C8B-B14F-4D97-AF65-F5344CB8AC3E}">
        <p14:creationId xmlns:p14="http://schemas.microsoft.com/office/powerpoint/2010/main" val="3460891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sq-AL" sz="19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Tenderi  ekonomikisht me I favorshëm</a:t>
            </a:r>
            <a:endParaRPr lang="en-US" sz="19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sq-AL" sz="19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19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Duhet specifikuar llojin dhe peshën e caktuar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në lidhje me rëndësinë e tyre,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secilin kriter vlerësimi </a:t>
            </a:r>
            <a:r>
              <a:rPr lang="sq-AL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52.1 dhe </a:t>
            </a:r>
            <a:r>
              <a:rPr lang="en-US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52.</a:t>
            </a:r>
            <a:r>
              <a:rPr lang="sq-AL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LPP-se</a:t>
            </a:r>
            <a:r>
              <a:rPr lang="sq-AL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neni 27.4 i Rregullave).</a:t>
            </a:r>
            <a:endParaRPr lang="en-US" sz="19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endParaRPr lang="sq-AL" sz="19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Duhet të përcaktohen në mënyrë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objektive, të matshme dhe duhet të ndërlidhen me objektin e kontratës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(neni 52.2 dhe 52.3 i LPP-se );</a:t>
            </a:r>
          </a:p>
          <a:p>
            <a:pPr marL="0" indent="0" eaLnBrk="1" hangingPunct="1">
              <a:buClrTx/>
              <a:buNone/>
            </a:pP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(5)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4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 lnSpcReduction="10000"/>
          </a:bodyPr>
          <a:lstStyle/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Kriteret e dhënies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nuk mund të ndryshohen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ose plotësohen gjatë procedurës së tenderi</a:t>
            </a:r>
            <a:r>
              <a:rPr lang="en-US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27.7 i Rregullave)</a:t>
            </a: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Është obligim i AK/ Njësisë së Prokurimit/ të siguroj që blerja më e mirë (</a:t>
            </a:r>
            <a:r>
              <a:rPr lang="sq-AL" sz="19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vlera ekonomikisht më e favorshme</a:t>
            </a:r>
            <a:r>
              <a:rPr lang="sq-AL" sz="19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) të sigurohet duke marre parasysh </a:t>
            </a:r>
            <a:r>
              <a:rPr lang="sq-AL" sz="19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kombinimin optimal të kostos</a:t>
            </a:r>
            <a:endParaRPr lang="sq-AL" sz="1900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TEMF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referohemi çmimit si:  </a:t>
            </a:r>
            <a:r>
              <a:rPr lang="sq-AL" sz="19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çmimi i blerjes, ashtu edhe kostot që lidhen me të gjithë ciklin jetësor të mallrave, punimeve ose shërbimeve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9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Pra,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kostoja totale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të përcaktohet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nga çmimi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që duhet paguar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dhe nga kostot operative, instalimi, mirëmbajtja, aspektet mjedisore dhe sociale që lidhen me blerjen specifike 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52.4 i LPP dhe 27.8 i rregullave</a:t>
            </a:r>
            <a:r>
              <a:rPr lang="en-US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5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Shembull –</a:t>
            </a:r>
            <a:r>
              <a:rPr lang="en-US" sz="15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15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Furnizim me printer</a:t>
            </a:r>
          </a:p>
          <a:p>
            <a:pPr marL="0" indent="0" eaLnBrk="1" hangingPunct="1">
              <a:buClrTx/>
              <a:buNone/>
            </a:pP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(6)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93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 fontScale="92500"/>
          </a:bodyPr>
          <a:lstStyle/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Tenderët duhet të vlerësohen objektivisht dhe në mënyrë transparente 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krahas kritereve të publikuara. </a:t>
            </a:r>
            <a:endParaRPr lang="en-US" sz="2400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Vlerësimi me pikë 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bazuar në kriteret e peshuara, që tregojnë një vlerësim krahasues të tenderëve nën secilin kriter. </a:t>
            </a:r>
            <a:r>
              <a:rPr lang="sq-AL" sz="18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(Rr 27.9).</a:t>
            </a: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Gjatë përdorimit të</a:t>
            </a:r>
            <a:r>
              <a:rPr lang="en-US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TEMF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është e detyrueshme qe të </a:t>
            </a:r>
            <a:r>
              <a:rPr lang="sq-AL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konvertohet çdo element i kritereve të dhënies në pike 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dhe me pas të peshohet në bazë të formulës dhe peshave të përcaktuara në Njoftimin e Kontratës dhe Dosjen e Tenderit.</a:t>
            </a:r>
            <a:r>
              <a:rPr lang="en-US" sz="18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 (Rr 27.11).</a:t>
            </a: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(7)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37426"/>
      </p:ext>
    </p:extLst>
  </p:cSld>
  <p:clrMapOvr>
    <a:masterClrMapping/>
  </p:clrMapOvr>
</p:sld>
</file>

<file path=ppt/theme/theme1.xml><?xml version="1.0" encoding="utf-8"?>
<a:theme xmlns:a="http://schemas.openxmlformats.org/drawingml/2006/main" name="4.3-Template_12.7.2016">
  <a:themeElements>
    <a:clrScheme name="Custom 2">
      <a:dk1>
        <a:sysClr val="windowText" lastClr="000000"/>
      </a:dk1>
      <a:lt1>
        <a:srgbClr val="FFFFFF"/>
      </a:lt1>
      <a:dk2>
        <a:srgbClr val="002F6C"/>
      </a:dk2>
      <a:lt2>
        <a:srgbClr val="BA0C2F"/>
      </a:lt2>
      <a:accent1>
        <a:srgbClr val="002F6C"/>
      </a:accent1>
      <a:accent2>
        <a:srgbClr val="BA0C2F"/>
      </a:accent2>
      <a:accent3>
        <a:srgbClr val="6C6463"/>
      </a:accent3>
      <a:accent4>
        <a:srgbClr val="000000"/>
      </a:accent4>
      <a:accent5>
        <a:srgbClr val="CFCDC9"/>
      </a:accent5>
      <a:accent6>
        <a:srgbClr val="0067B9"/>
      </a:accent6>
      <a:hlink>
        <a:srgbClr val="6C6463"/>
      </a:hlink>
      <a:folHlink>
        <a:srgbClr val="CFCDC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</TotalTime>
  <Words>5736</Words>
  <Application>Microsoft Office PowerPoint</Application>
  <PresentationFormat>On-screen Show (4:3)</PresentationFormat>
  <Paragraphs>549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Arial</vt:lpstr>
      <vt:lpstr>Calibri</vt:lpstr>
      <vt:lpstr>Cambria</vt:lpstr>
      <vt:lpstr>Gill Sans MT</vt:lpstr>
      <vt:lpstr>Symbol</vt:lpstr>
      <vt:lpstr>Times New Roman</vt:lpstr>
      <vt:lpstr>Wingdings</vt:lpstr>
      <vt:lpstr>4.3-Template_12.7.2016</vt:lpstr>
      <vt:lpstr>PowerPoint Presentation</vt:lpstr>
      <vt:lpstr>Kriteri i dhënies - TEMF</vt:lpstr>
      <vt:lpstr>Kriteret për dhënien e kontratës – Rregullat bazike</vt:lpstr>
      <vt:lpstr>Kriteret për dhënien e kontratës – Rregullat bazike (2)</vt:lpstr>
      <vt:lpstr>Kriteret për dhënien e kontratës – Rregullat bazike (3)</vt:lpstr>
      <vt:lpstr>Kriteret për dhënien e kontratës – Rregullat bazike (4)</vt:lpstr>
      <vt:lpstr>Kriteret për dhënien e kontratës – Rregullat bazike (5)</vt:lpstr>
      <vt:lpstr>Kriteret për dhënien e kontratës – Rregullat bazike (6)</vt:lpstr>
      <vt:lpstr>Kriteret për dhënien e kontratës – Rregullat bazike (7)</vt:lpstr>
      <vt:lpstr>Kriteret e Kualifikimit</vt:lpstr>
      <vt:lpstr>Direktiva 2014/24, neni 67</vt:lpstr>
      <vt:lpstr>Direktiva 2014/24, neni 67 (2)</vt:lpstr>
      <vt:lpstr>         Specifikimet teknike dhe kriteri TEMF</vt:lpstr>
      <vt:lpstr>         Shembull TEMF</vt:lpstr>
      <vt:lpstr> Kriteri Çmimi me i ulet apo TEMF?</vt:lpstr>
      <vt:lpstr>Interpretimi I KRPP-se</vt:lpstr>
      <vt:lpstr>Interpretimi I KRPP-se (2)</vt:lpstr>
      <vt:lpstr>Interpretimi I KRPP-se (3)</vt:lpstr>
      <vt:lpstr>Interpretimi I KRPP-se (4)</vt:lpstr>
      <vt:lpstr> Kriteri Çmimi me i ulet apo TEMF? (2)</vt:lpstr>
      <vt:lpstr> Kriteri Çmimi me i ulet apo TEMF? (3)</vt:lpstr>
      <vt:lpstr> Kriteri Çmimi me i ulet apo TEMF? (4)</vt:lpstr>
      <vt:lpstr> Kriteri Çmimi me i ulet apo TEMF? (5)</vt:lpstr>
      <vt:lpstr>    Kur ta përdorim TEMF?</vt:lpstr>
      <vt:lpstr>    </vt:lpstr>
      <vt:lpstr>  TEMF </vt:lpstr>
      <vt:lpstr>Përcaktimi i peshimit Teknik dhe ekonomik</vt:lpstr>
      <vt:lpstr>Përcaktimi i peshimit teknik dhe ekonomik (2) </vt:lpstr>
      <vt:lpstr> Balancimi i duhur i peshimit</vt:lpstr>
      <vt:lpstr> Balancimi i duhur i peshimit (2)</vt:lpstr>
      <vt:lpstr>Si te identifikojmë elementet për vlerësim?</vt:lpstr>
      <vt:lpstr>Si te identifikojmë elementet për vlerësim? (2) </vt:lpstr>
      <vt:lpstr>PowerPoint Presentation</vt:lpstr>
      <vt:lpstr>Pika të rëndësishme për t'u marrë parasysh </vt:lpstr>
      <vt:lpstr>Pika të rëndësishme për t'u marrë parasysh (2) </vt:lpstr>
      <vt:lpstr> Parime e përgjithshme për përcaktimin- e kritereve te vlerësimit</vt:lpstr>
      <vt:lpstr>Parimet e përgjithshme të përcaktimit të kritereve të vlerësimit (2)</vt:lpstr>
      <vt:lpstr>Parimet e përgjithshme të përcaktimit të kritereve të vlerësimit (3)</vt:lpstr>
      <vt:lpstr>Parimet e përgjithshme te përcaktimit te kritereve te vlerësimit (4)</vt:lpstr>
      <vt:lpstr>PowerPoint Presentation</vt:lpstr>
      <vt:lpstr> 4 Llojet e Kritereve te vlerësimi sipas TEMF</vt:lpstr>
      <vt:lpstr>Peshimi dhe Notimi i Kritereve</vt:lpstr>
      <vt:lpstr>KRITERI I KOSTOS</vt:lpstr>
      <vt:lpstr>              1. Kriteret e lidhura me koston </vt:lpstr>
      <vt:lpstr>           1. Kriteret e lidhura me koston (2) </vt:lpstr>
      <vt:lpstr>Shembull i kontratave për pune – kriteri i kostos</vt:lpstr>
      <vt:lpstr>Peshimi dhe Notimi i Kritereve– shembull</vt:lpstr>
      <vt:lpstr>Shembull kontrate për furnizime- vlerësim i kostos se përdorimit</vt:lpstr>
      <vt:lpstr>2. Dhënia sipas raportit më te mirë çmim/cilësi</vt:lpstr>
      <vt:lpstr>2. Dhënia sipas raporti më i mirë çmim/cilësi</vt:lpstr>
      <vt:lpstr>PowerPoint Presentation</vt:lpstr>
      <vt:lpstr>Kriteret cilësore te ofertës teknike</vt:lpstr>
      <vt:lpstr>Kriteret cilësore te ofertës teknike (2)</vt:lpstr>
      <vt:lpstr>3. Kriteret kontraktuese </vt:lpstr>
      <vt:lpstr>3. Kriteret kontraktuese (2) </vt:lpstr>
      <vt:lpstr>4. Kriteret e qëndrueshme </vt:lpstr>
      <vt:lpstr>4. Kriteret e qëndrueshme (2) </vt:lpstr>
      <vt:lpstr>Kriteret e qëndrueshme (3) </vt:lpstr>
      <vt:lpstr>Shembuj</vt:lpstr>
      <vt:lpstr>    Ushtrimi 5         </vt:lpstr>
      <vt:lpstr>PowerPoint Presentation</vt:lpstr>
    </vt:vector>
  </TitlesOfParts>
  <Company>USAID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COVER OPTION TITLE GOES HERE CAN  RUN THREE LINES</dc:title>
  <dc:creator>USAID</dc:creator>
  <cp:lastModifiedBy>Sanije Kelmendi</cp:lastModifiedBy>
  <cp:revision>143</cp:revision>
  <dcterms:created xsi:type="dcterms:W3CDTF">2017-03-16T17:46:58Z</dcterms:created>
  <dcterms:modified xsi:type="dcterms:W3CDTF">2024-09-17T08:34:24Z</dcterms:modified>
</cp:coreProperties>
</file>